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9144000" cy="5143500"/>
  <p:embeddedFontLst>
    <p:embeddedFont>
      <p:font typeface="Montserrat" panose="00000500000000000000" pitchFamily="2" charset="0"/>
      <p:regular r:id="rId18"/>
      <p:bold r:id="rId19"/>
      <p:italic r:id="rId20"/>
      <p:boldItalic r:id="rId21"/>
    </p:embeddedFont>
    <p:embeddedFont>
      <p:font typeface="Open Sans" panose="020B0606030504020204" pitchFamily="34" charset="0"/>
      <p:regular r:id="rId22"/>
      <p:bold r:id="rId23"/>
      <p:italic r:id="rId24"/>
      <p:boldItalic r:id="rId25"/>
    </p:embeddedFont>
    <p:embeddedFont>
      <p:font typeface="Zoho Puvi"/>
      <p:regular r:id="rId26"/>
      <p:bold r:id="rId27"/>
    </p:embeddedFont>
    <p:embeddedFont>
      <p:font typeface="Zoho Puvi-demi_bold"/>
      <p:regular r:id="rId28"/>
    </p:embeddedFont>
    <p:embeddedFont>
      <p:font typeface="Zoho Puvi-heavy"/>
      <p:regular r:id="rId29"/>
    </p:embeddedFont>
    <p:embeddedFont>
      <p:font typeface="Zoho Puvi-medium"/>
      <p:regular r:id="rId30"/>
    </p:embeddedFont>
  </p:embeddedFontLst>
  <p:custDataLst>
    <p:tags r:id="rId31"/>
  </p:custDataLst>
  <p:defaultTextStyle>
    <a:defPPr>
      <a:defRPr lang="en-US"/>
    </a:defPPr>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p:cViewPr varScale="1">
        <p:scale>
          <a:sx n="109" d="100"/>
          <a:sy n="109" d="100"/>
        </p:scale>
        <p:origin x="734" y="8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t>9/21/2024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a:extLst>
              <a:ext uri="{2BCE9C55-07CB-4C3B-A8A2-C806A1F6D53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2B44B02-9468-48C0-8547-2DAFFC47189C}"/>
              </a:ext>
            </a:extLst>
          </p:cNvPr>
          <p:cNvPicPr>
            <a:picLocks noChangeAspect="1"/>
          </p:cNvPicPr>
          <p:nvPr userDrawn="1"/>
        </p:nvPicPr>
        <p:blipFill>
          <a:blip r:embed="rId3"/>
          <a:stretch>
            <a:fillRect/>
          </a:stretch>
        </p:blipFill>
        <p:spPr>
          <a:xfrm>
            <a:off x="0" y="0"/>
            <a:ext cx="9144000" cy="5143500"/>
          </a:xfrm>
          <a:prstGeom prst="rect">
            <a:avLst/>
          </a:prstGeom>
          <a:noFill/>
        </p:spPr>
      </p:pic>
      <p:sp>
        <p:nvSpPr>
          <p:cNvPr id="3" name="Slide Number Placeholder 5">
            <a:extLst>
              <a:ext uri="{B2BF370E-348C-4DA9-A8A8-4549B4CA103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EF1BAFE-B9EE-40F5-B82C-9A005B59AE69}"/>
              </a:ext>
            </a:extLst>
          </p:cNvPr>
          <p:cNvSpPr>
            <a:spLocks noGrp="1"/>
          </p:cNvSpPr>
          <p:nvPr>
            <p:ph type="sldNum" sz="quarter"/>
          </p:nvPr>
        </p:nvSpPr>
        <p:spPr>
          <a:xfrm>
            <a:off x="7767815" y="4771233"/>
            <a:ext cx="613018" cy="285750"/>
          </a:xfrm>
        </p:spPr>
        <p:txBody>
          <a:bodyPr rtlCol="0"/>
          <a:lstStyle>
            <a:lvl1pPr lvl="0"/>
          </a:lstStyle>
          <a:p>
            <a:r>
              <a:rPr lang="en-US" dirty="0"/>
              <a:t>&lt;#&gt;</a:t>
            </a:r>
          </a:p>
        </p:txBody>
      </p:sp>
      <p:sp>
        <p:nvSpPr>
          <p:cNvPr id="4" name="Footer Placeholder 4">
            <a:extLst>
              <a:ext uri="{C17C5F1D-CC58-4A8A-9C3E-5E16AB449F1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971026E-0E3D-4026-9CA8-DBC059E8246F}"/>
              </a:ext>
            </a:extLst>
          </p:cNvPr>
          <p:cNvSpPr>
            <a:spLocks noGrp="1"/>
          </p:cNvSpPr>
          <p:nvPr>
            <p:ph type="ftr" sz="quarter" idx="1"/>
          </p:nvPr>
        </p:nvSpPr>
        <p:spPr/>
        <p:txBody>
          <a:bodyPr rtlCol="0"/>
          <a:lstStyle>
            <a:lvl1pPr lvl="0"/>
          </a:lstStyle>
          <a:p>
            <a:r>
              <a:rPr lang="en-US" dirty="0"/>
              <a:t>Footer</a:t>
            </a:r>
          </a:p>
        </p:txBody>
      </p:sp>
      <p:sp>
        <p:nvSpPr>
          <p:cNvPr id="5" name="Date Placeholder 3">
            <a:extLst>
              <a:ext uri="{495CE82E-D1C4-45B5-AA6C-464A3558D70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385B9D3-C158-49E6-9C5D-1C4418F824F7}"/>
              </a:ext>
            </a:extLst>
          </p:cNvPr>
          <p:cNvSpPr>
            <a:spLocks noGrp="1"/>
          </p:cNvSpPr>
          <p:nvPr>
            <p:ph type="dt" sz="half" idx="2"/>
          </p:nvPr>
        </p:nvSpPr>
        <p:spPr/>
        <p:txBody>
          <a:bodyPr rtlCol="0"/>
          <a:lstStyle>
            <a:lvl1pPr lvl="0"/>
          </a:lstStyle>
          <a:p>
            <a:r>
              <a:rPr lang="en-US" dirty="0"/>
              <a:t>Date</a:t>
            </a:r>
          </a:p>
        </p:txBody>
      </p:sp>
      <p:sp>
        <p:nvSpPr>
          <p:cNvPr id="6" name="Rectangle: Single Corner Rounded 5">
            <a:extLst>
              <a:ext uri="{A564D30D-A1E5-49B7-A3E8-A159B71C3F6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A1CA1DA-8C09-444B-B51C-BC33206C2D22}"/>
              </a:ext>
            </a:extLst>
          </p:cNvPr>
          <p:cNvSpPr/>
          <p:nvPr userDrawn="1"/>
        </p:nvSpPr>
        <p:spPr>
          <a:xfrm flipH="1">
            <a:off x="4718342" y="3057525"/>
            <a:ext cx="4424800" cy="2086070"/>
          </a:xfrm>
          <a:prstGeom prst="round1Rect">
            <a:avLst>
              <a:gd name="adj" fmla="val 20959"/>
            </a:avLst>
          </a:prstGeom>
          <a:solidFill>
            <a:schemeClr val="accent2"/>
          </a:solidFill>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solidFill>
                <a:schemeClr val="accent2"/>
              </a:solidFill>
            </a:endParaRPr>
          </a:p>
        </p:txBody>
      </p:sp>
      <p:sp>
        <p:nvSpPr>
          <p:cNvPr id="7" name="Title 1">
            <a:extLst>
              <a:ext uri="{C8A555BB-98F7-4C36-BB7E-A204DCFA188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3CCE577-7033-4805-B01A-9BC09D65A858}"/>
              </a:ext>
            </a:extLst>
          </p:cNvPr>
          <p:cNvSpPr>
            <a:spLocks noGrp="1"/>
          </p:cNvSpPr>
          <p:nvPr>
            <p:ph type="title" idx="3"/>
          </p:nvPr>
        </p:nvSpPr>
        <p:spPr>
          <a:xfrm>
            <a:off x="4718342" y="3705225"/>
            <a:ext cx="4398835" cy="857250"/>
          </a:xfrm>
          <a:prstGeom prst="rect">
            <a:avLst/>
          </a:prstGeom>
        </p:spPr>
        <p:txBody>
          <a:bodyPr vert="horz" lIns="38100" tIns="19050" rIns="38100" bIns="19050" rtlCol="0" anchor="t"/>
          <a:lstStyle>
            <a:lvl1pPr lvl="0" algn="ctr">
              <a:lnSpc>
                <a:spcPct val="120000"/>
              </a:lnSpc>
              <a:defRPr lang="en-US" sz="2400" b="1" dirty="0">
                <a:latin typeface="Zoho Puvi"/>
              </a:defRPr>
            </a:lvl1pPr>
          </a:lstStyle>
          <a:p>
            <a:r>
              <a:rPr lang="en-US" dirty="0"/>
              <a:t>Click to edit Master title style</a:t>
            </a:r>
          </a:p>
        </p:txBody>
      </p:sp>
      <p:sp>
        <p:nvSpPr>
          <p:cNvPr id="8" name="Subtitle 2" hidden="1">
            <a:extLst>
              <a:ext uri="{08659720-8657-4DA3-B955-2B59EFF83A9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C95B5FE-1BF5-41E0-9816-9708C56A3C20}"/>
              </a:ext>
            </a:extLst>
          </p:cNvPr>
          <p:cNvSpPr>
            <a:spLocks noGrp="1"/>
          </p:cNvSpPr>
          <p:nvPr>
            <p:ph type="subTitle" idx="4"/>
          </p:nvPr>
        </p:nvSpPr>
        <p:spPr>
          <a:xfrm>
            <a:off x="4967773" y="4093749"/>
            <a:ext cx="3020358" cy="1049845"/>
          </a:xfrm>
          <a:prstGeom prst="rect">
            <a:avLst/>
          </a:prstGeom>
          <a:ln>
            <a:noFill/>
          </a:ln>
        </p:spPr>
        <p:txBody>
          <a:bodyPr vert="horz" lIns="19050" tIns="19050" rIns="19050" bIns="19050" rtlCol="0" anchor="t">
            <a:noAutofit/>
          </a:bodyPr>
          <a:lstStyle>
            <a:lvl1pPr marL="0" lvl="0" indent="0" algn="l">
              <a:lnSpc>
                <a:spcPct val="100000"/>
              </a:lnSpc>
              <a:spcBef>
                <a:spcPts val="0"/>
              </a:spcBef>
              <a:buNone/>
              <a:defRPr lang="en-US" sz="1400" i="0" baseline="0" dirty="0">
                <a:solidFill>
                  <a:srgbClr val="00B0F0"/>
                </a:solidFill>
                <a:latin typeface="Zoho Puvi-medium"/>
              </a:defRPr>
            </a:lvl1pPr>
            <a:lvl2pPr marL="457200" lvl="1" indent="0" algn="ctr">
              <a:buNone/>
              <a:defRPr lang="en-US" dirty="0">
                <a:solidFill>
                  <a:schemeClr val="tx1">
                    <a:tint val="75000"/>
                  </a:schemeClr>
                </a:solidFill>
              </a:defRPr>
            </a:lvl2pPr>
            <a:lvl3pPr marL="914400" lvl="2" indent="0" algn="ctr">
              <a:buNone/>
              <a:defRPr lang="en-US" dirty="0">
                <a:solidFill>
                  <a:schemeClr val="tx1">
                    <a:tint val="75000"/>
                  </a:schemeClr>
                </a:solidFill>
              </a:defRPr>
            </a:lvl3pPr>
            <a:lvl4pPr marL="1371600" lvl="3" indent="0" algn="ctr">
              <a:buNone/>
              <a:defRPr lang="en-US" dirty="0">
                <a:solidFill>
                  <a:schemeClr val="tx1">
                    <a:tint val="75000"/>
                  </a:schemeClr>
                </a:solidFill>
              </a:defRPr>
            </a:lvl4pPr>
            <a:lvl5pPr marL="1828800" lvl="4" indent="0" algn="ctr">
              <a:buNone/>
              <a:defRPr lang="en-US" dirty="0">
                <a:solidFill>
                  <a:schemeClr val="tx1">
                    <a:tint val="75000"/>
                  </a:schemeClr>
                </a:solidFill>
              </a:defRPr>
            </a:lvl5pPr>
            <a:lvl6pPr marL="2286000" lvl="5" indent="0" algn="ctr">
              <a:buNone/>
              <a:defRPr lang="en-US" dirty="0">
                <a:solidFill>
                  <a:schemeClr val="tx1">
                    <a:tint val="75000"/>
                  </a:schemeClr>
                </a:solidFill>
              </a:defRPr>
            </a:lvl6pPr>
            <a:lvl7pPr marL="2743200" lvl="6" indent="0" algn="ctr">
              <a:buNone/>
              <a:defRPr lang="en-US" dirty="0">
                <a:solidFill>
                  <a:schemeClr val="tx1">
                    <a:tint val="75000"/>
                  </a:schemeClr>
                </a:solidFill>
              </a:defRPr>
            </a:lvl7pPr>
            <a:lvl8pPr marL="3200400" lvl="7" indent="0" algn="ctr">
              <a:buNone/>
              <a:defRPr lang="en-US" dirty="0">
                <a:solidFill>
                  <a:schemeClr val="tx1">
                    <a:tint val="75000"/>
                  </a:schemeClr>
                </a:solidFill>
              </a:defRPr>
            </a:lvl8pPr>
            <a:lvl9pPr marL="3657600" lvl="8" indent="0" algn="ctr">
              <a:buNone/>
              <a:defRPr lang="en-US" dirty="0">
                <a:solidFill>
                  <a:schemeClr val="tx1">
                    <a:tint val="75000"/>
                  </a:schemeClr>
                </a:solidFill>
              </a:defRPr>
            </a:lvl9pPr>
          </a:lstStyle>
          <a:p>
            <a:r>
              <a:rPr lang="en-US" dirty="0"/>
              <a:t>Click to edit Master subtitle style</a:t>
            </a:r>
          </a:p>
        </p:txBody>
      </p:sp>
      <p:sp>
        <p:nvSpPr>
          <p:cNvPr id="9" name="Title 8" hidden="1">
            <a:extLst>
              <a:ext uri="{72C5ADA7-7982-4B21-BE76-4808D8975D7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343D9A0-272D-486C-A741-71031C75567D}"/>
              </a:ext>
            </a:extLst>
          </p:cNvPr>
          <p:cNvSpPr>
            <a:spLocks noGrp="1"/>
          </p:cNvSpPr>
          <p:nvPr>
            <p:ph type="title" idx="5"/>
          </p:nvPr>
        </p:nvSpPr>
        <p:spPr>
          <a:xfrm>
            <a:off x="4967773" y="4343400"/>
            <a:ext cx="2576969" cy="246040"/>
          </a:xfrm>
          <a:prstGeom prst="rect">
            <a:avLst/>
          </a:prstGeom>
        </p:spPr>
        <p:txBody>
          <a:bodyPr vert="horz" lIns="19050" tIns="19050" rIns="19050" bIns="19050" rtlCol="0">
            <a:normAutofit/>
          </a:bodyPr>
          <a:lstStyle>
            <a:lvl1pPr lvl="0">
              <a:defRPr lang="en-US" sz="1400" dirty="0">
                <a:solidFill>
                  <a:srgbClr val="00B0F0"/>
                </a:solidFill>
                <a:latin typeface="Zoho Puvi-medium"/>
              </a:defRPr>
            </a:lvl1pPr>
          </a:lstStyle>
          <a:p>
            <a:pPr lvl="0"/>
            <a:r>
              <a:rPr lang="en-US" dirty="0"/>
              <a:t>Click to edit Master text styles</a:t>
            </a:r>
          </a:p>
        </p:txBody>
      </p:sp>
      <p:sp>
        <p:nvSpPr>
          <p:cNvPr id="10" name="Content Placeholder 9" hidden="1">
            <a:extLst>
              <a:ext uri="{B5C36C58-F1F7-4003-B544-E19E87DF28D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BDE8DAB-22E6-45CD-823A-871DD2EB3D1E}"/>
              </a:ext>
            </a:extLst>
          </p:cNvPr>
          <p:cNvSpPr>
            <a:spLocks noGrp="1"/>
          </p:cNvSpPr>
          <p:nvPr>
            <p:ph idx="6"/>
          </p:nvPr>
        </p:nvSpPr>
        <p:spPr>
          <a:xfrm>
            <a:off x="3285696" y="1285923"/>
            <a:ext cx="3333750" cy="3333750"/>
          </a:xfrm>
          <a:prstGeom prst="rect">
            <a:avLst/>
          </a:prstGeom>
        </p:spPr>
        <p:txBody>
          <a:bodyPr vert="horz" lIns="91440" tIns="93600" rIns="91440" bIns="45720" rtlCol="0">
            <a:normAutofit/>
          </a:bodyPr>
          <a:lstStyle>
            <a:lvl1pPr marL="0" lvl="0" indent="0">
              <a:buNone/>
            </a:lvl1pPr>
            <a:lvl2pPr marL="457200" lvl="1" indent="0">
              <a:buNone/>
            </a:lvl2pPr>
            <a:lvl3pPr marL="914400" lvl="2" indent="0">
              <a:buNone/>
            </a:lvl3pPr>
            <a:lvl4pPr marL="1371600" lvl="3" indent="0">
              <a:buNone/>
            </a:lvl4pPr>
            <a:lvl5pPr marL="1828800" lvl="4" indent="0">
              <a:buNone/>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Rounded Corners 10">
            <a:extLst>
              <a:ext uri="{37067342-5015-4109-B791-FEEBA0CC52D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60442CC-5C8F-40DD-BEB9-C2999EAEB8B3}"/>
              </a:ext>
            </a:extLst>
          </p:cNvPr>
          <p:cNvSpPr/>
          <p:nvPr userDrawn="1"/>
        </p:nvSpPr>
        <p:spPr>
          <a:xfrm>
            <a:off x="6265116" y="4714875"/>
            <a:ext cx="1495329" cy="356301"/>
          </a:xfrm>
          <a:prstGeom prst="roundRect">
            <a:avLst/>
          </a:prstGeom>
          <a:solidFill>
            <a:schemeClr val="bg1"/>
          </a:solidFill>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2" name="TextBox 11">
            <a:extLst>
              <a:ext uri="{E29CB360-FCFC-4C52-8D18-7568E25E715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DB4942D-FB71-401E-BC37-6FAAC3082C6F}"/>
              </a:ext>
            </a:extLst>
          </p:cNvPr>
          <p:cNvSpPr txBox="1"/>
          <p:nvPr userDrawn="1"/>
        </p:nvSpPr>
        <p:spPr>
          <a:xfrm>
            <a:off x="6257925" y="3284201"/>
            <a:ext cx="1502521" cy="297103"/>
          </a:xfrm>
          <a:prstGeom prst="rect">
            <a:avLst/>
          </a:prstGeom>
        </p:spPr>
        <p:txBody>
          <a:bodyPr vert="horz" lIns="19050" tIns="19050" rIns="19050" bIns="304800" rtlCol="0" anchor="t">
            <a:noAutofit/>
          </a:bodyPr>
          <a:lstStyle/>
          <a:p>
            <a:pPr marL="0" algn="ctr" rtl="0">
              <a:lnSpc>
                <a:spcPct val="100000"/>
              </a:lnSpc>
              <a:spcBef>
                <a:spcPts val="0"/>
              </a:spcBef>
              <a:spcAft>
                <a:spcPts val="0"/>
              </a:spcAft>
              <a:defRPr lang="en-US" sz="1400" dirty="0">
                <a:solidFill>
                  <a:schemeClr val="tx1"/>
                </a:solidFill>
                <a:latin typeface="Open Sans"/>
              </a:defRPr>
            </a:pPr>
            <a:r>
              <a:rPr lang="en-US" sz="1600" b="1" dirty="0">
                <a:solidFill>
                  <a:schemeClr val="accent3"/>
                </a:solidFill>
                <a:latin typeface="Zoho Puvi"/>
              </a:rPr>
              <a:t>Team Name</a:t>
            </a:r>
          </a:p>
        </p:txBody>
      </p:sp>
      <p:pic>
        <p:nvPicPr>
          <p:cNvPr id="13" name="Picture 12">
            <a:extLst>
              <a:ext uri="{66BBB922-8A72-4112-8862-37F1A84227B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E20616A-AB3B-494A-9E13-D38976056213}"/>
              </a:ext>
            </a:extLst>
          </p:cNvPr>
          <p:cNvPicPr>
            <a:picLocks noChangeAspect="1"/>
          </p:cNvPicPr>
          <p:nvPr userDrawn="1"/>
        </p:nvPicPr>
        <p:blipFill>
          <a:blip r:embed="rId4"/>
          <a:srcRect t="55630" r="82910" b="17920"/>
          <a:stretch>
            <a:fillRect/>
          </a:stretch>
        </p:blipFill>
        <p:spPr>
          <a:xfrm rot="5400000" flipV="1">
            <a:off x="5725821" y="2991115"/>
            <a:ext cx="505718" cy="782667"/>
          </a:xfrm>
          <a:prstGeom prst="rect">
            <a:avLst/>
          </a:prstGeom>
          <a:noFill/>
        </p:spPr>
      </p:pic>
      <p:pic>
        <p:nvPicPr>
          <p:cNvPr id="14" name="Picture 13">
            <a:extLst>
              <a:ext uri="{38FD8221-4FAF-4A48-B400-829F61FBF9E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7A80B3A-A41E-479C-B6A5-2E6B58C48150}"/>
              </a:ext>
            </a:extLst>
          </p:cNvPr>
          <p:cNvPicPr>
            <a:picLocks noChangeAspect="1"/>
          </p:cNvPicPr>
          <p:nvPr userDrawn="1"/>
        </p:nvPicPr>
        <p:blipFill>
          <a:blip r:embed="rId4"/>
          <a:srcRect t="55630" r="82910" b="17920"/>
          <a:stretch>
            <a:fillRect/>
          </a:stretch>
        </p:blipFill>
        <p:spPr>
          <a:xfrm rot="16200000" flipH="1" flipV="1">
            <a:off x="7784840" y="2952712"/>
            <a:ext cx="505718" cy="782667"/>
          </a:xfrm>
          <a:prstGeom prst="rect">
            <a:avLst/>
          </a:prstGeom>
          <a:noFill/>
        </p:spPr>
      </p:pic>
      <p:sp>
        <p:nvSpPr>
          <p:cNvPr id="15" name="TextBox 14">
            <a:extLst>
              <a:ext uri="{95808E6B-FE57-4158-A92E-44D5E03490E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2278646-25A1-4C43-B0F0-DD0C3CAC57BB}"/>
              </a:ext>
            </a:extLst>
          </p:cNvPr>
          <p:cNvSpPr txBox="1"/>
          <p:nvPr userDrawn="1"/>
        </p:nvSpPr>
        <p:spPr>
          <a:xfrm>
            <a:off x="5086350" y="4714875"/>
            <a:ext cx="3852862" cy="339032"/>
          </a:xfrm>
          <a:prstGeom prst="rect">
            <a:avLst/>
          </a:prstGeom>
        </p:spPr>
        <p:txBody>
          <a:bodyPr vert="horz" lIns="95250" tIns="47625" rIns="95250" bIns="47625" rtlCol="0" anchor="t">
            <a:spAutoFit/>
          </a:bodyPr>
          <a:lstStyle/>
          <a:p>
            <a:pPr algn="ctr">
              <a:defRPr lang="en-US" sz="1400" dirty="0"/>
            </a:pPr>
            <a:r>
              <a:rPr lang="en-US" sz="1600" dirty="0">
                <a:solidFill>
                  <a:schemeClr val="tx1"/>
                </a:solidFill>
                <a:latin typeface="Zoho Puvi-medium"/>
              </a:rPr>
              <a:t>Cliq App</a:t>
            </a:r>
          </a:p>
        </p:txBody>
      </p:sp>
    </p:spTree>
    <p:custDataLst>
      <p:tags r:id="rId1"/>
    </p:custDataLst>
    <p:extLst>
      <p:ext uri="{308C53FE-2837-4D47-ACFC-6AD92C24A94B}">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onents in brief">
    <p:spTree>
      <p:nvGrpSpPr>
        <p:cNvPr id="1" name=""/>
        <p:cNvGrpSpPr/>
        <p:nvPr/>
      </p:nvGrpSpPr>
      <p:grpSpPr>
        <a:xfrm>
          <a:off x="0" y="0"/>
          <a:ext cx="0" cy="0"/>
          <a:chOff x="0" y="0"/>
          <a:chExt cx="0" cy="0"/>
        </a:xfrm>
      </p:grpSpPr>
      <p:sp>
        <p:nvSpPr>
          <p:cNvPr id="2" name="Title 1">
            <a:extLst>
              <a:ext uri="{D643AE24-157C-4440-96D1-30421CD7F17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CFAB8F4-A09A-45CB-ADBD-B848B6026674}"/>
              </a:ext>
            </a:extLst>
          </p:cNvPr>
          <p:cNvSpPr>
            <a:spLocks noGrp="1"/>
          </p:cNvSpPr>
          <p:nvPr>
            <p:ph type="title" idx="10"/>
          </p:nvPr>
        </p:nvSpPr>
        <p:spPr>
          <a:xfrm>
            <a:off x="381000" y="1682543"/>
            <a:ext cx="3167576" cy="2527020"/>
          </a:xfrm>
        </p:spPr>
        <p:txBody>
          <a:bodyPr vert="horz" lIns="19050" tIns="19050" rIns="19050" bIns="19050" rtlCol="0" anchor="t"/>
          <a:lstStyle>
            <a:lvl1pPr lvl="0">
              <a:defRPr lang="en-US" sz="2000" b="0" dirty="0">
                <a:solidFill>
                  <a:srgbClr val="002060"/>
                </a:solidFill>
                <a:latin typeface="Zoho Puvi"/>
              </a:defRPr>
            </a:lvl1pPr>
          </a:lstStyle>
          <a:p>
            <a:r>
              <a:rPr lang="en-US" dirty="0"/>
              <a:t>Click to edit Master title style</a:t>
            </a:r>
          </a:p>
        </p:txBody>
      </p:sp>
      <p:sp>
        <p:nvSpPr>
          <p:cNvPr id="3" name="Content Placeholder 2">
            <a:extLst>
              <a:ext uri="{44112C46-62BB-4567-B30C-6EFD74D0F03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EBD06BB-0A0D-439C-A000-B1061EB2E244}"/>
              </a:ext>
            </a:extLst>
          </p:cNvPr>
          <p:cNvSpPr>
            <a:spLocks noGrp="1"/>
          </p:cNvSpPr>
          <p:nvPr>
            <p:ph idx="11"/>
          </p:nvPr>
        </p:nvSpPr>
        <p:spPr>
          <a:xfrm>
            <a:off x="3694804" y="1666189"/>
            <a:ext cx="3688899" cy="2543375"/>
          </a:xfrm>
        </p:spPr>
        <p:txBody>
          <a:bodyPr vert="horz" lIns="19050" tIns="19050" rIns="19050" bIns="19050" rtlCol="0"/>
          <a:lstStyle>
            <a:lvl1pPr marL="342900" lvl="0" indent="-228600">
              <a:lnSpc>
                <a:spcPct val="120000"/>
              </a:lnSpc>
              <a:buClr>
                <a:schemeClr val="accent3"/>
              </a:buClr>
              <a:defRPr lang="en-US" sz="1200" dirty="0">
                <a:solidFill>
                  <a:srgbClr val="002060"/>
                </a:solidFill>
                <a:latin typeface="Zoho Puvi-medium"/>
              </a:defRPr>
            </a:lvl1pPr>
            <a:lvl2pPr marL="342900" lvl="1" indent="-228600">
              <a:lnSpc>
                <a:spcPct val="120000"/>
              </a:lnSpc>
              <a:buClr>
                <a:schemeClr val="accent3"/>
              </a:buClr>
              <a:defRPr lang="en-US" sz="1200" dirty="0">
                <a:solidFill>
                  <a:srgbClr val="002060"/>
                </a:solidFill>
                <a:latin typeface="Zoho Puvi-medium"/>
              </a:defRPr>
            </a:lvl2pPr>
            <a:lvl3pPr marL="342900" lvl="2" indent="-228600">
              <a:lnSpc>
                <a:spcPct val="120000"/>
              </a:lnSpc>
              <a:buClr>
                <a:schemeClr val="accent3"/>
              </a:buClr>
              <a:defRPr lang="en-US" sz="1200" dirty="0">
                <a:solidFill>
                  <a:srgbClr val="002060"/>
                </a:solidFill>
                <a:latin typeface="Zoho Puvi-medium"/>
              </a:defRPr>
            </a:lvl3pPr>
            <a:lvl4pPr marL="342900" lvl="3" indent="-228600">
              <a:lnSpc>
                <a:spcPct val="120000"/>
              </a:lnSpc>
              <a:buClr>
                <a:schemeClr val="accent3"/>
              </a:buClr>
              <a:defRPr lang="en-US" sz="1200" dirty="0">
                <a:solidFill>
                  <a:srgbClr val="002060"/>
                </a:solidFill>
                <a:latin typeface="Zoho Puvi-medium"/>
              </a:defRPr>
            </a:lvl4pPr>
            <a:lvl5pPr marL="342900" lvl="4" indent="-228600">
              <a:lnSpc>
                <a:spcPct val="120000"/>
              </a:lnSpc>
              <a:buClr>
                <a:schemeClr val="accent3"/>
              </a:buClr>
              <a:defRPr lang="en-US" sz="1200" dirty="0">
                <a:solidFill>
                  <a:srgbClr val="002060"/>
                </a:solidFill>
                <a:latin typeface="Zoho Puvi-medium"/>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hidden="1">
            <a:extLst>
              <a:ext uri="{562BEE65-379A-476B-B519-C9C053D6F8D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7E6ECE3-B3AB-4E31-973C-438B09A76F90}"/>
              </a:ext>
            </a:extLst>
          </p:cNvPr>
          <p:cNvSpPr>
            <a:spLocks noGrp="1"/>
          </p:cNvSpPr>
          <p:nvPr>
            <p:ph idx="12"/>
          </p:nvPr>
        </p:nvSpPr>
        <p:spPr>
          <a:xfrm>
            <a:off x="4752975" y="1403352"/>
            <a:ext cx="3619500" cy="3069050"/>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a:extLst>
              <a:ext uri="{B9BF1D2F-D63E-4F4D-B1AD-247B1E6A0C6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5B396EF-CEC1-40AE-BD56-4BFF5FF48220}"/>
              </a:ext>
            </a:extLst>
          </p:cNvPr>
          <p:cNvSpPr>
            <a:spLocks noGrp="1"/>
          </p:cNvSpPr>
          <p:nvPr>
            <p:ph type="sldNum" sz="quarter" idx="13"/>
          </p:nvPr>
        </p:nvSpPr>
        <p:spPr/>
        <p:txBody>
          <a:bodyPr rtlCol="0"/>
          <a:lstStyle/>
          <a:p>
            <a:r>
              <a:rPr lang="en-US" dirty="0"/>
              <a:t>&lt;#&gt;</a:t>
            </a:r>
          </a:p>
        </p:txBody>
      </p:sp>
      <p:sp>
        <p:nvSpPr>
          <p:cNvPr id="6" name="Footer Placeholder 5">
            <a:extLst>
              <a:ext uri="{0213DF5E-2BA3-41BC-A30C-EC1F42542E7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DA1DBC5-7CE6-47FF-B0E1-05CC33EE76E3}"/>
              </a:ext>
            </a:extLst>
          </p:cNvPr>
          <p:cNvSpPr>
            <a:spLocks noGrp="1"/>
          </p:cNvSpPr>
          <p:nvPr>
            <p:ph type="ftr" sz="quarter" idx="14"/>
          </p:nvPr>
        </p:nvSpPr>
        <p:spPr/>
        <p:txBody>
          <a:bodyPr rtlCol="0"/>
          <a:lstStyle/>
          <a:p>
            <a:r>
              <a:rPr lang="en-US" dirty="0"/>
              <a:t>Footer</a:t>
            </a:r>
          </a:p>
        </p:txBody>
      </p:sp>
      <p:sp>
        <p:nvSpPr>
          <p:cNvPr id="7" name="Date Placeholder 4">
            <a:extLst>
              <a:ext uri="{4C87E37C-0486-46B8-9C80-BD8EFE3F70A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2108C51-B8D8-4F4F-95F6-43B4BAC99F6E}"/>
              </a:ext>
            </a:extLst>
          </p:cNvPr>
          <p:cNvSpPr>
            <a:spLocks noGrp="1"/>
          </p:cNvSpPr>
          <p:nvPr>
            <p:ph type="dt" sz="half" idx="15"/>
          </p:nvPr>
        </p:nvSpPr>
        <p:spPr/>
        <p:txBody>
          <a:bodyPr rtlCol="0"/>
          <a:lstStyle/>
          <a:p>
            <a:r>
              <a:rPr lang="en-US" dirty="0"/>
              <a:t>Date</a:t>
            </a:r>
          </a:p>
        </p:txBody>
      </p:sp>
      <p:sp>
        <p:nvSpPr>
          <p:cNvPr id="8" name="Rectangle 7">
            <a:extLst>
              <a:ext uri="{F7F2202C-EF81-410B-B0A5-A1C7D6C6956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137AD6F-4582-4949-8858-05128DE834E4}"/>
              </a:ext>
            </a:extLst>
          </p:cNvPr>
          <p:cNvSpPr/>
          <p:nvPr userDrawn="1"/>
        </p:nvSpPr>
        <p:spPr>
          <a:xfrm>
            <a:off x="7872612" y="1679486"/>
            <a:ext cx="525130" cy="809323"/>
          </a:xfrm>
          <a:prstGeom prst="rect">
            <a:avLst/>
          </a:prstGeom>
          <a:solidFill>
            <a:srgbClr val="1A76D2"/>
          </a:solidFill>
          <a:ln w="9525" cap="flat">
            <a:no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9" name="Right Triangle 8">
            <a:extLst>
              <a:ext uri="{B167CBB2-4F2C-4253-897E-7B30083495E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9284F8B-675F-4DB4-9609-1E9D50D10ABD}"/>
              </a:ext>
            </a:extLst>
          </p:cNvPr>
          <p:cNvSpPr/>
          <p:nvPr userDrawn="1"/>
        </p:nvSpPr>
        <p:spPr>
          <a:xfrm>
            <a:off x="7605398" y="1520752"/>
            <a:ext cx="468053" cy="535475"/>
          </a:xfrm>
          <a:prstGeom prst="rtTriangle">
            <a:avLst/>
          </a:prstGeom>
          <a:solidFill>
            <a:srgbClr val="65BB58"/>
          </a:solidFill>
          <a:ln w="9525" cap="flat">
            <a:solidFill>
              <a:schemeClr val="bg1"/>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0" name="Oval 9">
            <a:extLst>
              <a:ext uri="{F0807181-0A89-41FA-A02F-18B5B3E28A7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CD1D3E2-DE4A-47A3-A80E-54B6969D3210}"/>
              </a:ext>
            </a:extLst>
          </p:cNvPr>
          <p:cNvSpPr/>
          <p:nvPr userDrawn="1"/>
        </p:nvSpPr>
        <p:spPr>
          <a:xfrm>
            <a:off x="8205340" y="2571026"/>
            <a:ext cx="353206" cy="353206"/>
          </a:xfrm>
          <a:prstGeom prst="ellipse">
            <a:avLst/>
          </a:prstGeom>
          <a:solidFill>
            <a:srgbClr val="FFC200"/>
          </a:solidFill>
          <a:ln w="9525" cap="flat">
            <a:no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pic>
        <p:nvPicPr>
          <p:cNvPr id="11" name="Picture 10">
            <a:extLst>
              <a:ext uri="{3C1F3D79-EC85-46D7-A7FB-2DA41AEDE35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FE6E7F2-CC4A-49E9-B052-2AC8D9B01375}"/>
              </a:ext>
            </a:extLst>
          </p:cNvPr>
          <p:cNvPicPr>
            <a:picLocks noChangeAspect="1"/>
          </p:cNvPicPr>
          <p:nvPr userDrawn="1"/>
        </p:nvPicPr>
        <p:blipFill>
          <a:blip r:embed="rId3"/>
          <a:stretch>
            <a:fillRect/>
          </a:stretch>
        </p:blipFill>
        <p:spPr>
          <a:xfrm>
            <a:off x="7744760" y="2561794"/>
            <a:ext cx="406018" cy="406019"/>
          </a:xfrm>
          <a:prstGeom prst="rect">
            <a:avLst/>
          </a:prstGeom>
          <a:noFill/>
        </p:spPr>
      </p:pic>
      <p:sp>
        <p:nvSpPr>
          <p:cNvPr id="12" name="Rectangle 11">
            <a:extLst>
              <a:ext uri="{AC504A6E-5E24-472E-ABDA-07A3408771F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E7E7540-586B-4C32-A99A-6F028E438813}"/>
              </a:ext>
            </a:extLst>
          </p:cNvPr>
          <p:cNvSpPr/>
          <p:nvPr userDrawn="1"/>
        </p:nvSpPr>
        <p:spPr>
          <a:xfrm>
            <a:off x="7982226" y="3006745"/>
            <a:ext cx="386788" cy="617907"/>
          </a:xfrm>
          <a:prstGeom prst="rect">
            <a:avLst/>
          </a:prstGeom>
          <a:solidFill>
            <a:srgbClr val="E0524D"/>
          </a:solidFill>
          <a:ln w="9525" cap="flat">
            <a:no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3" name="TextBox 12">
            <a:extLst>
              <a:ext uri="{43C08925-F33E-46BD-9486-3C5DEF09E09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5A42538-77A8-40EA-BF51-18A50B8997CC}"/>
              </a:ext>
            </a:extLst>
          </p:cNvPr>
          <p:cNvSpPr txBox="1"/>
          <p:nvPr userDrawn="1"/>
        </p:nvSpPr>
        <p:spPr>
          <a:xfrm>
            <a:off x="219951" y="197958"/>
            <a:ext cx="2778156" cy="1070362"/>
          </a:xfrm>
          <a:prstGeom prst="rect">
            <a:avLst/>
          </a:prstGeom>
        </p:spPr>
        <p:txBody>
          <a:bodyPr vert="horz" lIns="95250" tIns="47625" rIns="95250" bIns="47625" rtlCol="0" anchor="t">
            <a:spAutoFit/>
          </a:bodyPr>
          <a:lstStyle/>
          <a:p>
            <a:pPr>
              <a:defRPr lang="en-US" sz="1400" dirty="0"/>
            </a:pPr>
            <a:r>
              <a:rPr lang="en-US" sz="3200" b="1" dirty="0">
                <a:latin typeface="Zoho Puvi"/>
              </a:rPr>
              <a:t>Components in brief </a:t>
            </a:r>
          </a:p>
        </p:txBody>
      </p:sp>
      <p:cxnSp>
        <p:nvCxnSpPr>
          <p:cNvPr id="14" name="Straight Connector 13">
            <a:extLst>
              <a:ext uri="{A5322B2E-A314-46EE-AA8F-B23625D994F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E43576C-C5D6-4EA0-A7F9-847AB1967015}"/>
              </a:ext>
            </a:extLst>
          </p:cNvPr>
          <p:cNvCxnSpPr/>
          <p:nvPr/>
        </p:nvCxnSpPr>
        <p:spPr>
          <a:xfrm rot="10800000" flipH="1" flipV="1">
            <a:off x="13496" y="1281255"/>
            <a:ext cx="6356260" cy="0"/>
          </a:xfrm>
          <a:prstGeom prst="line">
            <a:avLst/>
          </a:prstGeom>
          <a:ln w="19050" cap="flat">
            <a:solidFill>
              <a:srgbClr val="575193"/>
            </a:solidFill>
            <a:prstDash val="solid"/>
            <a:round/>
          </a:ln>
        </p:spPr>
        <p:style>
          <a:lnRef idx="1">
            <a:schemeClr val="accent1"/>
          </a:lnRef>
          <a:fillRef idx="1">
            <a:schemeClr val="accent1"/>
          </a:fillRef>
          <a:effectRef idx="0">
            <a:schemeClr val="accent1"/>
          </a:effectRef>
          <a:fontRef idx="minor">
            <a:srgbClr val="FFFFFF"/>
          </a:fontRef>
        </p:style>
      </p:cxnSp>
    </p:spTree>
    <p:custDataLst>
      <p:tags r:id="rId1"/>
    </p:custDataLst>
    <p:extLst>
      <p:ext uri="{AF6D1AC3-A771-4F17-A35E-5BE80BFB434C}">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 contents">
    <p:spTree>
      <p:nvGrpSpPr>
        <p:cNvPr id="1" name=""/>
        <p:cNvGrpSpPr/>
        <p:nvPr/>
      </p:nvGrpSpPr>
      <p:grpSpPr>
        <a:xfrm>
          <a:off x="0" y="0"/>
          <a:ext cx="0" cy="0"/>
          <a:chOff x="0" y="0"/>
          <a:chExt cx="0" cy="0"/>
        </a:xfrm>
      </p:grpSpPr>
      <p:sp>
        <p:nvSpPr>
          <p:cNvPr id="2" name="Title 1">
            <a:extLst>
              <a:ext uri="{838AD697-2522-4A37-84A5-839C8048EFF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5C1BAC9-6C5B-4061-8F11-A5DA575E3B5A}"/>
              </a:ext>
            </a:extLst>
          </p:cNvPr>
          <p:cNvSpPr>
            <a:spLocks noGrp="1"/>
          </p:cNvSpPr>
          <p:nvPr>
            <p:ph type="title" idx="10"/>
          </p:nvPr>
        </p:nvSpPr>
        <p:spPr>
          <a:xfrm>
            <a:off x="762000" y="349043"/>
            <a:ext cx="6232693" cy="857250"/>
          </a:xfrm>
        </p:spPr>
        <p:txBody>
          <a:bodyPr rtlCol="0"/>
          <a:lstStyle>
            <a:lvl1pPr lvl="0">
              <a:defRPr lang="en-US" sz="2800" b="1" dirty="0">
                <a:solidFill>
                  <a:srgbClr val="002060"/>
                </a:solidFill>
                <a:latin typeface="Zoho Puvi"/>
              </a:defRPr>
            </a:lvl1pPr>
          </a:lstStyle>
          <a:p>
            <a:r>
              <a:rPr lang="en-US" dirty="0"/>
              <a:t>Click to edit Master title style</a:t>
            </a:r>
          </a:p>
        </p:txBody>
      </p:sp>
      <p:sp>
        <p:nvSpPr>
          <p:cNvPr id="3" name="Content Placeholder 2">
            <a:extLst>
              <a:ext uri="{F1E52829-C3D9-42C6-9AF3-6F0885EB354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75F4A61-76FC-4221-8832-024F336CAB5D}"/>
              </a:ext>
            </a:extLst>
          </p:cNvPr>
          <p:cNvSpPr>
            <a:spLocks noGrp="1"/>
          </p:cNvSpPr>
          <p:nvPr>
            <p:ph idx="11"/>
          </p:nvPr>
        </p:nvSpPr>
        <p:spPr>
          <a:xfrm>
            <a:off x="762000" y="1403356"/>
            <a:ext cx="3113055" cy="3069050"/>
          </a:xfrm>
        </p:spPr>
        <p:txBody>
          <a:bodyPr rtlCol="0"/>
          <a:lstStyle>
            <a:lvl1pPr lvl="0">
              <a:buClr>
                <a:schemeClr val="accent3"/>
              </a:buClr>
              <a:defRPr lang="en-US" sz="1200" dirty="0">
                <a:solidFill>
                  <a:srgbClr val="002060"/>
                </a:solidFill>
                <a:latin typeface="Zoho Puvi-medium"/>
              </a:defRPr>
            </a:lvl1pPr>
            <a:lvl2pPr lvl="1">
              <a:buClr>
                <a:schemeClr val="accent3"/>
              </a:buClr>
              <a:defRPr lang="en-US" sz="1200" dirty="0">
                <a:solidFill>
                  <a:srgbClr val="002060"/>
                </a:solidFill>
                <a:latin typeface="Zoho Puvi-medium"/>
              </a:defRPr>
            </a:lvl2pPr>
            <a:lvl3pPr lvl="2">
              <a:buClr>
                <a:schemeClr val="accent3"/>
              </a:buClr>
              <a:defRPr lang="en-US" sz="1200" dirty="0">
                <a:solidFill>
                  <a:srgbClr val="002060"/>
                </a:solidFill>
                <a:latin typeface="Zoho Puvi-medium"/>
              </a:defRPr>
            </a:lvl3pPr>
            <a:lvl4pPr lvl="3">
              <a:buClr>
                <a:schemeClr val="accent3"/>
              </a:buClr>
              <a:defRPr lang="en-US" sz="1200" dirty="0">
                <a:solidFill>
                  <a:srgbClr val="002060"/>
                </a:solidFill>
                <a:latin typeface="Zoho Puvi-medium"/>
              </a:defRPr>
            </a:lvl4pPr>
            <a:lvl5pPr lvl="4">
              <a:buClr>
                <a:schemeClr val="accent3"/>
              </a:buClr>
              <a:defRPr lang="en-US" sz="1200" dirty="0">
                <a:solidFill>
                  <a:srgbClr val="002060"/>
                </a:solidFill>
                <a:latin typeface="Zoho Puvi-medium"/>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hidden="1">
            <a:extLst>
              <a:ext uri="{4303934E-28FA-4D4B-878D-2FDD9894A67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009FC54-DF85-4638-9357-1E17F8C5032B}"/>
              </a:ext>
            </a:extLst>
          </p:cNvPr>
          <p:cNvSpPr>
            <a:spLocks noGrp="1"/>
          </p:cNvSpPr>
          <p:nvPr>
            <p:ph idx="12"/>
          </p:nvPr>
        </p:nvSpPr>
        <p:spPr>
          <a:xfrm>
            <a:off x="4752975" y="1403352"/>
            <a:ext cx="3619500" cy="3069050"/>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a:extLst>
              <a:ext uri="{CF816367-03BA-4A20-8AAB-A77BA438925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FD08750-62DC-440F-8B08-F9177FB1C6C7}"/>
              </a:ext>
            </a:extLst>
          </p:cNvPr>
          <p:cNvSpPr>
            <a:spLocks noGrp="1"/>
          </p:cNvSpPr>
          <p:nvPr>
            <p:ph type="sldNum" sz="quarter" idx="13"/>
          </p:nvPr>
        </p:nvSpPr>
        <p:spPr/>
        <p:txBody>
          <a:bodyPr rtlCol="0"/>
          <a:lstStyle/>
          <a:p>
            <a:r>
              <a:rPr lang="en-US" dirty="0"/>
              <a:t>&lt;#&gt;</a:t>
            </a:r>
          </a:p>
        </p:txBody>
      </p:sp>
      <p:sp>
        <p:nvSpPr>
          <p:cNvPr id="6" name="Footer Placeholder 5">
            <a:extLst>
              <a:ext uri="{F40236E3-3A84-4D7B-834D-22992E0B97B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0AC8A81-4F67-4EA1-85B8-AE8D88EF3FE6}"/>
              </a:ext>
            </a:extLst>
          </p:cNvPr>
          <p:cNvSpPr>
            <a:spLocks noGrp="1"/>
          </p:cNvSpPr>
          <p:nvPr>
            <p:ph type="ftr" sz="quarter" idx="14"/>
          </p:nvPr>
        </p:nvSpPr>
        <p:spPr/>
        <p:txBody>
          <a:bodyPr rtlCol="0"/>
          <a:lstStyle/>
          <a:p>
            <a:r>
              <a:rPr lang="en-US" dirty="0"/>
              <a:t>Footer</a:t>
            </a:r>
          </a:p>
        </p:txBody>
      </p:sp>
      <p:sp>
        <p:nvSpPr>
          <p:cNvPr id="7" name="Date Placeholder 4">
            <a:extLst>
              <a:ext uri="{68C20874-3984-487B-8BC0-620C9DFB9C7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D22DB34-8656-4770-8C11-01135E8041E1}"/>
              </a:ext>
            </a:extLst>
          </p:cNvPr>
          <p:cNvSpPr>
            <a:spLocks noGrp="1"/>
          </p:cNvSpPr>
          <p:nvPr>
            <p:ph type="dt" sz="half" idx="15"/>
          </p:nvPr>
        </p:nvSpPr>
        <p:spPr/>
        <p:txBody>
          <a:bodyPr rtlCol="0"/>
          <a:lstStyle/>
          <a:p>
            <a:r>
              <a:rPr lang="en-US" dirty="0"/>
              <a:t>Date</a:t>
            </a:r>
          </a:p>
        </p:txBody>
      </p:sp>
      <p:sp>
        <p:nvSpPr>
          <p:cNvPr id="8" name="Rectangle 7">
            <a:extLst>
              <a:ext uri="{93B4F809-5EEF-4A8B-803B-C76AEDB60F9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CDA5F95-2271-4FD7-8FFD-66E8846A9515}"/>
              </a:ext>
            </a:extLst>
          </p:cNvPr>
          <p:cNvSpPr/>
          <p:nvPr userDrawn="1"/>
        </p:nvSpPr>
        <p:spPr>
          <a:xfrm>
            <a:off x="7872612" y="1679486"/>
            <a:ext cx="525130" cy="809323"/>
          </a:xfrm>
          <a:prstGeom prst="rect">
            <a:avLst/>
          </a:prstGeom>
          <a:solidFill>
            <a:srgbClr val="1A76D2"/>
          </a:solidFill>
          <a:ln w="9525" cap="flat">
            <a:no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9" name="Right Triangle 8">
            <a:extLst>
              <a:ext uri="{E48FBF91-ED49-4E74-A91C-852D6396E6E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2CDD981-64D1-48F5-AA0A-E4B7C06B238F}"/>
              </a:ext>
            </a:extLst>
          </p:cNvPr>
          <p:cNvSpPr/>
          <p:nvPr userDrawn="1"/>
        </p:nvSpPr>
        <p:spPr>
          <a:xfrm>
            <a:off x="7605398" y="1520752"/>
            <a:ext cx="468053" cy="535475"/>
          </a:xfrm>
          <a:prstGeom prst="rtTriangle">
            <a:avLst/>
          </a:prstGeom>
          <a:solidFill>
            <a:srgbClr val="65BB58"/>
          </a:solidFill>
          <a:ln w="9525" cap="flat">
            <a:solidFill>
              <a:schemeClr val="bg1"/>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0" name="Oval 9">
            <a:extLst>
              <a:ext uri="{FA2C3C2C-6458-4C22-BAA2-C90D236201D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DB74108-CBA9-423C-BB20-32FC9382AE5E}"/>
              </a:ext>
            </a:extLst>
          </p:cNvPr>
          <p:cNvSpPr/>
          <p:nvPr userDrawn="1"/>
        </p:nvSpPr>
        <p:spPr>
          <a:xfrm>
            <a:off x="8205340" y="2571026"/>
            <a:ext cx="353206" cy="353206"/>
          </a:xfrm>
          <a:prstGeom prst="ellipse">
            <a:avLst/>
          </a:prstGeom>
          <a:solidFill>
            <a:srgbClr val="FFC200"/>
          </a:solidFill>
          <a:ln w="9525" cap="flat">
            <a:no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pic>
        <p:nvPicPr>
          <p:cNvPr id="11" name="Picture 10">
            <a:extLst>
              <a:ext uri="{E208CEFE-FA45-4A46-86FA-CF38DB95C88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6BE8DE3-C0D5-49BA-BFC2-CEBC078EBA26}"/>
              </a:ext>
            </a:extLst>
          </p:cNvPr>
          <p:cNvPicPr>
            <a:picLocks noChangeAspect="1"/>
          </p:cNvPicPr>
          <p:nvPr userDrawn="1"/>
        </p:nvPicPr>
        <p:blipFill>
          <a:blip r:embed="rId3"/>
          <a:stretch>
            <a:fillRect/>
          </a:stretch>
        </p:blipFill>
        <p:spPr>
          <a:xfrm>
            <a:off x="7744760" y="2561794"/>
            <a:ext cx="406018" cy="406019"/>
          </a:xfrm>
          <a:prstGeom prst="rect">
            <a:avLst/>
          </a:prstGeom>
          <a:noFill/>
        </p:spPr>
      </p:pic>
      <p:sp>
        <p:nvSpPr>
          <p:cNvPr id="12" name="Rectangle 11">
            <a:extLst>
              <a:ext uri="{6D75C9FC-FCEA-442C-BA35-EFFBA3AB5F1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51B3F78-1ED8-4D60-95A6-038000EE5D9C}"/>
              </a:ext>
            </a:extLst>
          </p:cNvPr>
          <p:cNvSpPr/>
          <p:nvPr userDrawn="1"/>
        </p:nvSpPr>
        <p:spPr>
          <a:xfrm>
            <a:off x="7982226" y="3006745"/>
            <a:ext cx="386788" cy="617907"/>
          </a:xfrm>
          <a:prstGeom prst="rect">
            <a:avLst/>
          </a:prstGeom>
          <a:solidFill>
            <a:srgbClr val="E0524D"/>
          </a:solidFill>
          <a:ln w="9525" cap="flat">
            <a:no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3" name="Picture Placeholder 12" hidden="1">
            <a:extLst>
              <a:ext uri="{E593C0B8-32F7-43E2-B723-E6047CDDB00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DB210A2-008A-4A83-81ED-33013928B415}"/>
              </a:ext>
            </a:extLst>
          </p:cNvPr>
          <p:cNvSpPr>
            <a:spLocks noGrp="1"/>
          </p:cNvSpPr>
          <p:nvPr>
            <p:ph type="pic" idx="16"/>
          </p:nvPr>
        </p:nvSpPr>
        <p:spPr>
          <a:xfrm>
            <a:off x="3991251" y="1400175"/>
            <a:ext cx="3003442" cy="3294859"/>
          </a:xfrm>
          <a:prstGeom prst="roundRect">
            <a:avLst>
              <a:gd name="adj" fmla="val 2315"/>
            </a:avLst>
          </a:prstGeom>
          <a:solidFill>
            <a:schemeClr val="accent5">
              <a:lumMod val="20000"/>
              <a:lumOff val="80000"/>
            </a:schemeClr>
          </a:solidFill>
          <a:ln w="38100">
            <a:solidFill>
              <a:srgbClr val="002060"/>
            </a:solidFill>
            <a:prstDash val="solid"/>
          </a:ln>
        </p:spPr>
        <p:txBody>
          <a:bodyPr vert="horz" lIns="91440" tIns="93600" rIns="91440" bIns="45720" rtlCol="0">
            <a:noAutofit/>
          </a:bodyPr>
          <a:lstStyle/>
          <a:p>
            <a:pPr lvl="0"/>
            <a:r>
              <a:rPr lang="en-US" dirty="0"/>
              <a:t>Click to edit Master text styles</a:t>
            </a:r>
          </a:p>
        </p:txBody>
      </p:sp>
      <p:sp>
        <p:nvSpPr>
          <p:cNvPr id="14" name="Content Placeholder 13">
            <a:extLst>
              <a:ext uri="{F8BCBE34-6E4B-4A4F-A2E8-1990B244D71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571F310-32AE-4E4C-85A3-BFE66E37737F}"/>
              </a:ext>
            </a:extLst>
          </p:cNvPr>
          <p:cNvSpPr>
            <a:spLocks noGrp="1"/>
          </p:cNvSpPr>
          <p:nvPr>
            <p:ph idx="17"/>
          </p:nvPr>
        </p:nvSpPr>
        <p:spPr>
          <a:xfrm>
            <a:off x="3965724" y="1400175"/>
            <a:ext cx="3333750" cy="3072231"/>
          </a:xfrm>
          <a:prstGeom prst="rect">
            <a:avLst/>
          </a:prstGeom>
        </p:spPr>
        <p:txBody>
          <a:bodyPr vert="horz" lIns="91440" tIns="93600" rIns="91440" bIns="45720" rtlCol="0">
            <a:normAutofit/>
          </a:bodyPr>
          <a:lstStyle>
            <a:lvl1pPr lvl="0">
              <a:buClr>
                <a:schemeClr val="accent3"/>
              </a:buClr>
              <a:defRPr lang="en-US" sz="1200" dirty="0">
                <a:solidFill>
                  <a:srgbClr val="002060"/>
                </a:solidFill>
                <a:latin typeface="Zoho Puvi-medium"/>
              </a:defRPr>
            </a:lvl1pPr>
            <a:lvl2pPr lvl="1">
              <a:buClr>
                <a:schemeClr val="accent3"/>
              </a:buClr>
              <a:defRPr lang="en-US" sz="1200" dirty="0">
                <a:solidFill>
                  <a:srgbClr val="002060"/>
                </a:solidFill>
                <a:latin typeface="Zoho Puvi-medium"/>
              </a:defRPr>
            </a:lvl2pPr>
            <a:lvl3pPr lvl="2">
              <a:buClr>
                <a:schemeClr val="accent3"/>
              </a:buClr>
              <a:defRPr lang="en-US" sz="1200" dirty="0">
                <a:solidFill>
                  <a:srgbClr val="002060"/>
                </a:solidFill>
                <a:latin typeface="Zoho Puvi-medium"/>
              </a:defRPr>
            </a:lvl3pPr>
            <a:lvl4pPr lvl="3">
              <a:buClr>
                <a:schemeClr val="accent3"/>
              </a:buClr>
              <a:defRPr lang="en-US" sz="1200" dirty="0">
                <a:solidFill>
                  <a:srgbClr val="002060"/>
                </a:solidFill>
                <a:latin typeface="Zoho Puvi-medium"/>
              </a:defRPr>
            </a:lvl4pPr>
            <a:lvl5pPr lvl="4">
              <a:buClr>
                <a:schemeClr val="accent3"/>
              </a:buClr>
              <a:defRPr lang="en-US" sz="1200" dirty="0">
                <a:solidFill>
                  <a:srgbClr val="002060"/>
                </a:solidFill>
                <a:latin typeface="Zoho Puvi-medium"/>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DD09EC90-F2B7-4795-81F6-1FE00B50DE6B}">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bout team">
    <p:spTree>
      <p:nvGrpSpPr>
        <p:cNvPr id="1" name=""/>
        <p:cNvGrpSpPr/>
        <p:nvPr/>
      </p:nvGrpSpPr>
      <p:grpSpPr>
        <a:xfrm>
          <a:off x="0" y="0"/>
          <a:ext cx="0" cy="0"/>
          <a:chOff x="0" y="0"/>
          <a:chExt cx="0" cy="0"/>
        </a:xfrm>
      </p:grpSpPr>
      <p:sp>
        <p:nvSpPr>
          <p:cNvPr id="2" name="Rectangle: Single Corner Rounded 1">
            <a:extLst>
              <a:ext uri="{29990E45-2FD8-4711-AC7C-2ADA0D20F70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180153E-8BD6-4A8C-AF68-E69597942966}"/>
              </a:ext>
            </a:extLst>
          </p:cNvPr>
          <p:cNvSpPr/>
          <p:nvPr userDrawn="1"/>
        </p:nvSpPr>
        <p:spPr>
          <a:xfrm>
            <a:off x="3151165" y="1406737"/>
            <a:ext cx="4872904" cy="1751428"/>
          </a:xfrm>
          <a:prstGeom prst="round1Rect">
            <a:avLst/>
          </a:prstGeom>
          <a:solidFill>
            <a:schemeClr val="accent2"/>
          </a:solidFill>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3" name="Content Placeholder 2">
            <a:extLst>
              <a:ext uri="{43A8BC76-1FFA-40E3-92BA-1A26648FD13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7C47A54-533A-41BD-9692-E9D8A0AD3B48}"/>
              </a:ext>
            </a:extLst>
          </p:cNvPr>
          <p:cNvSpPr>
            <a:spLocks noGrp="1"/>
          </p:cNvSpPr>
          <p:nvPr>
            <p:ph/>
          </p:nvPr>
        </p:nvSpPr>
        <p:spPr>
          <a:xfrm>
            <a:off x="3302927" y="1409919"/>
            <a:ext cx="4119353" cy="1748247"/>
          </a:xfrm>
        </p:spPr>
        <p:txBody>
          <a:bodyPr rtlCol="0"/>
          <a:lstStyle>
            <a:lvl1pPr marL="114300" lvl="0" indent="-114300">
              <a:lnSpc>
                <a:spcPct val="129999"/>
              </a:lnSpc>
              <a:buClr>
                <a:schemeClr val="accent3"/>
              </a:buClr>
              <a:buFont typeface="Arial"/>
              <a:buChar char="•"/>
              <a:defRPr lang="en-US" sz="1200" dirty="0">
                <a:solidFill>
                  <a:srgbClr val="002060"/>
                </a:solidFill>
                <a:latin typeface="Zoho Puvi-medium"/>
              </a:defRPr>
            </a:lvl1pPr>
            <a:lvl2pPr marL="114300" lvl="1" indent="-114300">
              <a:lnSpc>
                <a:spcPct val="129999"/>
              </a:lnSpc>
              <a:buClr>
                <a:schemeClr val="accent3"/>
              </a:buClr>
              <a:buFont typeface="Arial"/>
              <a:buChar char="•"/>
              <a:defRPr lang="en-US" sz="1200" dirty="0">
                <a:solidFill>
                  <a:srgbClr val="002060"/>
                </a:solidFill>
                <a:latin typeface="Zoho Puvi-medium"/>
              </a:defRPr>
            </a:lvl2pPr>
            <a:lvl3pPr marL="114300" lvl="2" indent="-114300">
              <a:lnSpc>
                <a:spcPct val="129999"/>
              </a:lnSpc>
              <a:buClr>
                <a:schemeClr val="accent3"/>
              </a:buClr>
              <a:buFont typeface="Arial"/>
              <a:buChar char="•"/>
              <a:defRPr lang="en-US" sz="1200" dirty="0">
                <a:solidFill>
                  <a:srgbClr val="002060"/>
                </a:solidFill>
                <a:latin typeface="Zoho Puvi-medium"/>
              </a:defRPr>
            </a:lvl3pPr>
            <a:lvl4pPr marL="114300" lvl="3" indent="-114300">
              <a:lnSpc>
                <a:spcPct val="129999"/>
              </a:lnSpc>
              <a:buClr>
                <a:schemeClr val="accent3"/>
              </a:buClr>
              <a:buFont typeface="Arial"/>
              <a:buChar char="•"/>
              <a:defRPr lang="en-US" sz="1200" dirty="0">
                <a:solidFill>
                  <a:srgbClr val="002060"/>
                </a:solidFill>
                <a:latin typeface="Zoho Puvi-medium"/>
              </a:defRPr>
            </a:lvl4pPr>
            <a:lvl5pPr marL="114300" lvl="4" indent="-114300">
              <a:lnSpc>
                <a:spcPct val="129999"/>
              </a:lnSpc>
              <a:buClr>
                <a:schemeClr val="accent3"/>
              </a:buClr>
              <a:buFont typeface="Arial"/>
              <a:buChar char="•"/>
              <a:defRPr lang="en-US" sz="1200" dirty="0">
                <a:solidFill>
                  <a:srgbClr val="002060"/>
                </a:solidFill>
                <a:latin typeface="Zoho Puvi-medium"/>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0491EC31-3D6A-417F-9CA2-79EFF5B2E2D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4D28197-F6C5-444F-9A8E-1226A93CD8E7}"/>
              </a:ext>
            </a:extLst>
          </p:cNvPr>
          <p:cNvSpPr>
            <a:spLocks noGrp="1"/>
          </p:cNvSpPr>
          <p:nvPr>
            <p:ph type="title" idx="1"/>
          </p:nvPr>
        </p:nvSpPr>
        <p:spPr>
          <a:xfrm>
            <a:off x="3151165" y="3562350"/>
            <a:ext cx="2218848" cy="857250"/>
          </a:xfrm>
        </p:spPr>
        <p:txBody>
          <a:bodyPr vert="horz" lIns="19050" tIns="19050" rIns="19050" bIns="19050" rtlCol="0" anchor="t"/>
          <a:lstStyle>
            <a:lvl1pPr lvl="0">
              <a:lnSpc>
                <a:spcPct val="120000"/>
              </a:lnSpc>
              <a:defRPr lang="en-US" sz="1200" dirty="0">
                <a:solidFill>
                  <a:srgbClr val="002060"/>
                </a:solidFill>
                <a:latin typeface="Zoho Puvi-medium"/>
              </a:defRPr>
            </a:lvl1pPr>
          </a:lstStyle>
          <a:p>
            <a:r>
              <a:rPr lang="en-US" dirty="0"/>
              <a:t>Click to edit Master title style</a:t>
            </a:r>
          </a:p>
        </p:txBody>
      </p:sp>
      <p:sp>
        <p:nvSpPr>
          <p:cNvPr id="5" name="Content Placeholder 2" hidden="1">
            <a:extLst>
              <a:ext uri="{40A88C2E-174F-49FC-A4FA-10DE942F62D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B6C5E7E-AF2F-4C56-B260-F78316419859}"/>
              </a:ext>
            </a:extLst>
          </p:cNvPr>
          <p:cNvSpPr>
            <a:spLocks noGrp="1"/>
          </p:cNvSpPr>
          <p:nvPr>
            <p:ph idx="2"/>
          </p:nvPr>
        </p:nvSpPr>
        <p:spPr>
          <a:xfrm>
            <a:off x="4752975" y="1403352"/>
            <a:ext cx="3619500" cy="3069050"/>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6">
            <a:extLst>
              <a:ext uri="{5CFB6FD1-044B-4960-91B0-DCF01174402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D64E035-C6BE-40F0-9742-D7D5BBA4EB4B}"/>
              </a:ext>
            </a:extLst>
          </p:cNvPr>
          <p:cNvSpPr>
            <a:spLocks noGrp="1"/>
          </p:cNvSpPr>
          <p:nvPr>
            <p:ph type="sldNum" sz="quarter" idx="3"/>
          </p:nvPr>
        </p:nvSpPr>
        <p:spPr/>
        <p:txBody>
          <a:bodyPr rtlCol="0"/>
          <a:lstStyle/>
          <a:p>
            <a:r>
              <a:rPr lang="en-US" dirty="0"/>
              <a:t>&lt;#&gt;</a:t>
            </a:r>
          </a:p>
        </p:txBody>
      </p:sp>
      <p:sp>
        <p:nvSpPr>
          <p:cNvPr id="7" name="Footer Placeholder 5">
            <a:extLst>
              <a:ext uri="{9EEE822A-F119-46A3-A149-2F0124140D7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1FA2D48-9AEA-49DD-9C62-78ED94BAD2C6}"/>
              </a:ext>
            </a:extLst>
          </p:cNvPr>
          <p:cNvSpPr>
            <a:spLocks noGrp="1"/>
          </p:cNvSpPr>
          <p:nvPr>
            <p:ph type="ftr" sz="quarter" idx="4"/>
          </p:nvPr>
        </p:nvSpPr>
        <p:spPr/>
        <p:txBody>
          <a:bodyPr rtlCol="0"/>
          <a:lstStyle/>
          <a:p>
            <a:r>
              <a:rPr lang="en-US" dirty="0"/>
              <a:t>Footer</a:t>
            </a:r>
          </a:p>
        </p:txBody>
      </p:sp>
      <p:sp>
        <p:nvSpPr>
          <p:cNvPr id="8" name="Date Placeholder 4">
            <a:extLst>
              <a:ext uri="{18C286A7-03A0-47DC-9227-EBF9900CA5B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16B633A-6171-450B-9DB5-D6CB1735331C}"/>
              </a:ext>
            </a:extLst>
          </p:cNvPr>
          <p:cNvSpPr>
            <a:spLocks noGrp="1"/>
          </p:cNvSpPr>
          <p:nvPr>
            <p:ph type="dt" sz="half" idx="5"/>
          </p:nvPr>
        </p:nvSpPr>
        <p:spPr/>
        <p:txBody>
          <a:bodyPr rtlCol="0"/>
          <a:lstStyle/>
          <a:p>
            <a:r>
              <a:rPr lang="en-US" dirty="0"/>
              <a:t>Date</a:t>
            </a:r>
          </a:p>
        </p:txBody>
      </p:sp>
      <p:sp>
        <p:nvSpPr>
          <p:cNvPr id="9" name="Picture Placeholder 8" hidden="1">
            <a:extLst>
              <a:ext uri="{ED7740A1-9F73-4B7F-8D77-2DFA93C3004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C30AAE9-1C3B-49C4-BD6E-B4FA44D892CA}"/>
              </a:ext>
            </a:extLst>
          </p:cNvPr>
          <p:cNvSpPr>
            <a:spLocks noGrp="1"/>
          </p:cNvSpPr>
          <p:nvPr>
            <p:ph type="pic" idx="6"/>
          </p:nvPr>
        </p:nvSpPr>
        <p:spPr>
          <a:xfrm>
            <a:off x="3991251" y="1400175"/>
            <a:ext cx="3003442" cy="3294859"/>
          </a:xfrm>
          <a:prstGeom prst="roundRect">
            <a:avLst>
              <a:gd name="adj" fmla="val 2315"/>
            </a:avLst>
          </a:prstGeom>
          <a:solidFill>
            <a:schemeClr val="accent5">
              <a:lumMod val="20000"/>
              <a:lumOff val="80000"/>
            </a:schemeClr>
          </a:solidFill>
          <a:ln w="38100">
            <a:solidFill>
              <a:srgbClr val="002060"/>
            </a:solidFill>
            <a:prstDash val="solid"/>
          </a:ln>
        </p:spPr>
        <p:txBody>
          <a:bodyPr vert="horz" lIns="91440" tIns="93600" rIns="91440" bIns="45720" rtlCol="0">
            <a:noAutofit/>
          </a:bodyPr>
          <a:lstStyle/>
          <a:p>
            <a:pPr lvl="0"/>
            <a:r>
              <a:rPr lang="en-US" dirty="0"/>
              <a:t>Click to edit Master text styles</a:t>
            </a:r>
          </a:p>
        </p:txBody>
      </p:sp>
      <p:sp>
        <p:nvSpPr>
          <p:cNvPr id="10" name="Rectangle: Single Corner Rounded 9">
            <a:extLst>
              <a:ext uri="{31239A0B-8176-4029-B97C-F7C1EC866C4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65AC5C5-D6C2-4094-9C95-F2FF30FFABE2}"/>
              </a:ext>
            </a:extLst>
          </p:cNvPr>
          <p:cNvSpPr/>
          <p:nvPr userDrawn="1"/>
        </p:nvSpPr>
        <p:spPr>
          <a:xfrm flipV="1">
            <a:off x="0" y="0"/>
            <a:ext cx="2850270" cy="3003108"/>
          </a:xfrm>
          <a:prstGeom prst="round1Rect">
            <a:avLst>
              <a:gd name="adj" fmla="val 33595"/>
            </a:avLst>
          </a:prstGeom>
          <a:solidFill>
            <a:srgbClr val="575193"/>
          </a:solidFill>
          <a:effectLst/>
        </p:spPr>
        <p:style>
          <a:lnRef idx="1">
            <a:schemeClr val="accent1">
              <a:shade val="50000"/>
            </a:schemeClr>
          </a:lnRef>
          <a:fillRef idx="1">
            <a:schemeClr val="accent1"/>
          </a:fillRef>
          <a:effectRef idx="0">
            <a:schemeClr val="accent1"/>
          </a:effectRef>
          <a:fontRef idx="minor">
            <a:srgbClr val="FFFFFF"/>
          </a:fontRef>
        </p:style>
        <p:txBody>
          <a:bodyPr rot="10800000" vert="horz" rtlCol="0" anchor="ctr">
            <a:noAutofit/>
          </a:bodyPr>
          <a:lstStyle/>
          <a:p>
            <a:pPr algn="ctr"/>
            <a:endParaRPr lang="en-US" dirty="0"/>
          </a:p>
        </p:txBody>
      </p:sp>
      <p:sp>
        <p:nvSpPr>
          <p:cNvPr id="11" name="TextBox 10">
            <a:extLst>
              <a:ext uri="{441CC1F3-BCCB-45F4-8EC4-61EC9A889B0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194F25C-AA02-4641-AD9D-4CD07F733EA5}"/>
              </a:ext>
            </a:extLst>
          </p:cNvPr>
          <p:cNvSpPr txBox="1"/>
          <p:nvPr userDrawn="1"/>
        </p:nvSpPr>
        <p:spPr>
          <a:xfrm>
            <a:off x="130654" y="927039"/>
            <a:ext cx="2418721" cy="1315469"/>
          </a:xfrm>
          <a:prstGeom prst="rect">
            <a:avLst/>
          </a:prstGeom>
        </p:spPr>
        <p:txBody>
          <a:bodyPr vert="horz" lIns="95250" tIns="47625" rIns="95250" bIns="47625" rtlCol="0">
            <a:noAutofit/>
          </a:bodyPr>
          <a:lstStyle/>
          <a:p>
            <a:pPr algn="l" rtl="0">
              <a:lnSpc>
                <a:spcPct val="120000"/>
              </a:lnSpc>
              <a:spcBef>
                <a:spcPts val="0"/>
              </a:spcBef>
              <a:spcAft>
                <a:spcPts val="0"/>
              </a:spcAft>
              <a:buNone/>
              <a:defRPr lang="en-US" sz="1400" dirty="0">
                <a:solidFill>
                  <a:schemeClr val="tx1"/>
                </a:solidFill>
                <a:latin typeface="Open Sans"/>
              </a:defRPr>
            </a:pPr>
            <a:r>
              <a:rPr lang="en-US" sz="2800" b="1" i="0" dirty="0">
                <a:solidFill>
                  <a:schemeClr val="bg1"/>
                </a:solidFill>
                <a:latin typeface="Zoho Puvi"/>
              </a:rPr>
              <a:t>A little about</a:t>
            </a:r>
          </a:p>
          <a:p>
            <a:pPr algn="l" rtl="0">
              <a:lnSpc>
                <a:spcPct val="120000"/>
              </a:lnSpc>
              <a:spcBef>
                <a:spcPts val="0"/>
              </a:spcBef>
              <a:spcAft>
                <a:spcPts val="0"/>
              </a:spcAft>
              <a:buNone/>
              <a:defRPr lang="en-US" sz="1400" dirty="0">
                <a:solidFill>
                  <a:schemeClr val="tx1"/>
                </a:solidFill>
                <a:latin typeface="Open Sans"/>
              </a:defRPr>
            </a:pPr>
            <a:r>
              <a:rPr lang="en-US" sz="2800" b="1" i="0" dirty="0">
                <a:solidFill>
                  <a:schemeClr val="bg1"/>
                </a:solidFill>
                <a:latin typeface="Zoho Puvi"/>
              </a:rPr>
              <a:t>Yourself</a:t>
            </a:r>
          </a:p>
        </p:txBody>
      </p:sp>
      <p:sp>
        <p:nvSpPr>
          <p:cNvPr id="12" name="TextBox 11">
            <a:extLst>
              <a:ext uri="{0950DF15-2B00-4065-A751-6650947B9C2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5A7823A-4245-4B71-A5AD-34F71D67F560}"/>
              </a:ext>
            </a:extLst>
          </p:cNvPr>
          <p:cNvSpPr txBox="1"/>
          <p:nvPr userDrawn="1"/>
        </p:nvSpPr>
        <p:spPr>
          <a:xfrm>
            <a:off x="3151165" y="1042797"/>
            <a:ext cx="2004812" cy="363940"/>
          </a:xfrm>
          <a:prstGeom prst="rect">
            <a:avLst/>
          </a:prstGeom>
        </p:spPr>
        <p:txBody>
          <a:bodyPr vert="horz" lIns="19050" tIns="47625" rIns="19050" bIns="47625" rtlCol="0">
            <a:noAutofit/>
          </a:bodyPr>
          <a:lstStyle/>
          <a:p>
            <a:pPr marL="0" algn="l" rtl="0">
              <a:lnSpc>
                <a:spcPct val="100000"/>
              </a:lnSpc>
              <a:spcBef>
                <a:spcPts val="0"/>
              </a:spcBef>
              <a:spcAft>
                <a:spcPts val="0"/>
              </a:spcAft>
              <a:defRPr lang="en-US" sz="1400" dirty="0">
                <a:solidFill>
                  <a:schemeClr val="tx1"/>
                </a:solidFill>
                <a:latin typeface="Open Sans"/>
              </a:defRPr>
            </a:pPr>
            <a:r>
              <a:rPr lang="en-US" sz="1600" b="1" dirty="0">
                <a:solidFill>
                  <a:srgbClr val="F2494B"/>
                </a:solidFill>
                <a:latin typeface="Zoho Puvi"/>
              </a:rPr>
              <a:t>Team Members</a:t>
            </a:r>
          </a:p>
        </p:txBody>
      </p:sp>
      <p:sp>
        <p:nvSpPr>
          <p:cNvPr id="13" name="TextBox 12">
            <a:extLst>
              <a:ext uri="{D436B4DE-45DE-4CB6-A8D5-643A1A72EB4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96E106B-7711-495F-8539-0D95CACCFA5E}"/>
              </a:ext>
            </a:extLst>
          </p:cNvPr>
          <p:cNvSpPr txBox="1"/>
          <p:nvPr userDrawn="1"/>
        </p:nvSpPr>
        <p:spPr>
          <a:xfrm>
            <a:off x="6808612" y="3228975"/>
            <a:ext cx="1404194" cy="363940"/>
          </a:xfrm>
          <a:prstGeom prst="rect">
            <a:avLst/>
          </a:prstGeom>
        </p:spPr>
        <p:txBody>
          <a:bodyPr vert="horz" lIns="95250" tIns="47625" rIns="95250" bIns="47625" rtlCol="0" anchor="ctr">
            <a:noAutofit/>
          </a:bodyPr>
          <a:lstStyle/>
          <a:p>
            <a:pPr marL="0" algn="l" rtl="0">
              <a:lnSpc>
                <a:spcPct val="100000"/>
              </a:lnSpc>
              <a:spcBef>
                <a:spcPts val="0"/>
              </a:spcBef>
              <a:spcAft>
                <a:spcPts val="0"/>
              </a:spcAft>
              <a:defRPr lang="en-US" sz="1400" dirty="0">
                <a:solidFill>
                  <a:schemeClr val="tx1"/>
                </a:solidFill>
                <a:latin typeface="Open Sans"/>
              </a:defRPr>
            </a:pPr>
            <a:r>
              <a:rPr lang="en-US" sz="1400" b="1" dirty="0">
                <a:solidFill>
                  <a:schemeClr val="accent3"/>
                </a:solidFill>
                <a:latin typeface="Zoho Puvi"/>
              </a:rPr>
              <a:t>Year of study</a:t>
            </a:r>
          </a:p>
        </p:txBody>
      </p:sp>
      <p:sp>
        <p:nvSpPr>
          <p:cNvPr id="14" name="TextBox 13">
            <a:extLst>
              <a:ext uri="{34691750-4ED4-4862-A6E4-CE7FFCA5791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60F61F3-F5DB-4D82-BC1B-F9F8505213EA}"/>
              </a:ext>
            </a:extLst>
          </p:cNvPr>
          <p:cNvSpPr txBox="1"/>
          <p:nvPr userDrawn="1"/>
        </p:nvSpPr>
        <p:spPr>
          <a:xfrm>
            <a:off x="5370014" y="3228975"/>
            <a:ext cx="1262110" cy="363940"/>
          </a:xfrm>
          <a:prstGeom prst="rect">
            <a:avLst/>
          </a:prstGeom>
        </p:spPr>
        <p:txBody>
          <a:bodyPr vert="horz" lIns="95250" tIns="47625" rIns="95250" bIns="47625" rtlCol="0" anchor="ctr">
            <a:noAutofit/>
          </a:bodyPr>
          <a:lstStyle/>
          <a:p>
            <a:pPr marL="0" algn="l" rtl="0">
              <a:lnSpc>
                <a:spcPct val="100000"/>
              </a:lnSpc>
              <a:spcBef>
                <a:spcPts val="0"/>
              </a:spcBef>
              <a:spcAft>
                <a:spcPts val="0"/>
              </a:spcAft>
              <a:defRPr lang="en-US" sz="1400" dirty="0">
                <a:solidFill>
                  <a:schemeClr val="tx1"/>
                </a:solidFill>
                <a:latin typeface="Open Sans"/>
              </a:defRPr>
            </a:pPr>
            <a:r>
              <a:rPr lang="en-US" sz="1400" b="1" dirty="0">
                <a:solidFill>
                  <a:schemeClr val="accent3"/>
                </a:solidFill>
                <a:latin typeface="Zoho Puvi"/>
              </a:rPr>
              <a:t>Department</a:t>
            </a:r>
          </a:p>
        </p:txBody>
      </p:sp>
      <p:sp>
        <p:nvSpPr>
          <p:cNvPr id="15" name="TextBox 14">
            <a:extLst>
              <a:ext uri="{5B330EAB-DB00-418B-B0A7-FCAE0AB5D45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26F0EC6-7A47-44CA-B76E-4C383142395C}"/>
              </a:ext>
            </a:extLst>
          </p:cNvPr>
          <p:cNvSpPr txBox="1"/>
          <p:nvPr userDrawn="1"/>
        </p:nvSpPr>
        <p:spPr>
          <a:xfrm>
            <a:off x="3151165" y="3228975"/>
            <a:ext cx="871004" cy="363940"/>
          </a:xfrm>
          <a:prstGeom prst="rect">
            <a:avLst/>
          </a:prstGeom>
        </p:spPr>
        <p:txBody>
          <a:bodyPr vert="horz" lIns="19050" tIns="47625" rIns="19050" bIns="47625" rtlCol="0" anchor="ctr">
            <a:noAutofit/>
          </a:bodyPr>
          <a:lstStyle/>
          <a:p>
            <a:pPr marL="0" algn="l" rtl="0">
              <a:lnSpc>
                <a:spcPct val="100000"/>
              </a:lnSpc>
              <a:spcBef>
                <a:spcPts val="0"/>
              </a:spcBef>
              <a:spcAft>
                <a:spcPts val="0"/>
              </a:spcAft>
              <a:defRPr lang="en-US" sz="1400" dirty="0">
                <a:solidFill>
                  <a:schemeClr val="tx1"/>
                </a:solidFill>
                <a:latin typeface="Open Sans"/>
              </a:defRPr>
            </a:pPr>
            <a:r>
              <a:rPr lang="en-US" sz="1400" b="1" dirty="0">
                <a:solidFill>
                  <a:schemeClr val="accent3"/>
                </a:solidFill>
                <a:latin typeface="Zoho Puvi"/>
              </a:rPr>
              <a:t>College</a:t>
            </a:r>
          </a:p>
        </p:txBody>
      </p:sp>
      <p:sp>
        <p:nvSpPr>
          <p:cNvPr id="16" name="Rectangle 15">
            <a:extLst>
              <a:ext uri="{7622763D-C0C8-4F56-B799-53734324736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5BBE860-1E7D-416C-B460-26C1CD0EF6B5}"/>
              </a:ext>
            </a:extLst>
          </p:cNvPr>
          <p:cNvSpPr/>
          <p:nvPr userDrawn="1"/>
        </p:nvSpPr>
        <p:spPr>
          <a:xfrm>
            <a:off x="3151165" y="4429125"/>
            <a:ext cx="2076450" cy="41786"/>
          </a:xfrm>
          <a:prstGeom prst="rect">
            <a:avLst/>
          </a:prstGeom>
          <a:solidFill>
            <a:schemeClr val="accent2"/>
          </a:solidFill>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7" name="Rectangle 16">
            <a:extLst>
              <a:ext uri="{864A19EB-3E7B-496A-A06B-182091C29BF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21D6B8E-BEF1-4B17-9F8B-5EF77D8E16F3}"/>
              </a:ext>
            </a:extLst>
          </p:cNvPr>
          <p:cNvSpPr/>
          <p:nvPr userDrawn="1"/>
        </p:nvSpPr>
        <p:spPr>
          <a:xfrm>
            <a:off x="5476627" y="4429125"/>
            <a:ext cx="1143000" cy="38100"/>
          </a:xfrm>
          <a:prstGeom prst="rect">
            <a:avLst/>
          </a:prstGeom>
          <a:solidFill>
            <a:schemeClr val="accent2"/>
          </a:solidFill>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8" name="Rectangle 17">
            <a:extLst>
              <a:ext uri="{06B57525-284F-4296-8C06-A04219F6058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07F8C6F-327D-4E5A-8FE0-9D8C88EFF9B6}"/>
              </a:ext>
            </a:extLst>
          </p:cNvPr>
          <p:cNvSpPr/>
          <p:nvPr userDrawn="1"/>
        </p:nvSpPr>
        <p:spPr>
          <a:xfrm>
            <a:off x="6868639" y="4429125"/>
            <a:ext cx="1143000" cy="38100"/>
          </a:xfrm>
          <a:prstGeom prst="rect">
            <a:avLst/>
          </a:prstGeom>
          <a:solidFill>
            <a:schemeClr val="accent2"/>
          </a:solidFill>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9" name="Title 18">
            <a:extLst>
              <a:ext uri="{4E3A7218-4F4A-4E0B-A054-09F399C4875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E8E3CDC-B790-4AB4-B596-9CC610574A9D}"/>
              </a:ext>
            </a:extLst>
          </p:cNvPr>
          <p:cNvSpPr>
            <a:spLocks noGrp="1"/>
          </p:cNvSpPr>
          <p:nvPr>
            <p:ph type="title" idx="7"/>
          </p:nvPr>
        </p:nvSpPr>
        <p:spPr>
          <a:xfrm>
            <a:off x="5458444" y="3562350"/>
            <a:ext cx="1199102" cy="847725"/>
          </a:xfrm>
          <a:prstGeom prst="rect">
            <a:avLst/>
          </a:prstGeom>
        </p:spPr>
        <p:txBody>
          <a:bodyPr vert="horz" lIns="19050" tIns="19050" rIns="19050" bIns="19050" rtlCol="0">
            <a:normAutofit/>
          </a:bodyPr>
          <a:lstStyle>
            <a:lvl1pPr lvl="0">
              <a:lnSpc>
                <a:spcPct val="120000"/>
              </a:lnSpc>
              <a:defRPr lang="en-US" sz="1200" dirty="0">
                <a:latin typeface="Zoho Puvi-medium"/>
              </a:defRPr>
            </a:lvl1pPr>
          </a:lstStyle>
          <a:p>
            <a:pPr lvl="0"/>
            <a:r>
              <a:rPr lang="en-US" dirty="0"/>
              <a:t>Click to edit Master text styles</a:t>
            </a:r>
          </a:p>
        </p:txBody>
      </p:sp>
      <p:sp>
        <p:nvSpPr>
          <p:cNvPr id="20" name="Title 19">
            <a:extLst>
              <a:ext uri="{79845402-39AA-4DED-AF3A-7742B71EA23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CA05BCB-FBBA-4262-8CCD-E1443382F20A}"/>
              </a:ext>
            </a:extLst>
          </p:cNvPr>
          <p:cNvSpPr>
            <a:spLocks noGrp="1"/>
          </p:cNvSpPr>
          <p:nvPr>
            <p:ph type="title" idx="8"/>
          </p:nvPr>
        </p:nvSpPr>
        <p:spPr>
          <a:xfrm>
            <a:off x="6835102" y="3568693"/>
            <a:ext cx="1200150" cy="857250"/>
          </a:xfrm>
          <a:prstGeom prst="rect">
            <a:avLst/>
          </a:prstGeom>
        </p:spPr>
        <p:txBody>
          <a:bodyPr vert="horz" lIns="19050" tIns="19050" rIns="19050" bIns="19050" rtlCol="0">
            <a:normAutofit fontScale="32500" lnSpcReduction="20000"/>
          </a:bodyPr>
          <a:lstStyle>
            <a:lvl1pPr lvl="0" algn="l">
              <a:lnSpc>
                <a:spcPct val="115000"/>
              </a:lnSpc>
              <a:defRPr lang="en-US" sz="4800" dirty="0"/>
            </a:lvl1pPr>
          </a:lstStyle>
          <a:p>
            <a:pPr lvl="0"/>
            <a:r>
              <a:rPr lang="en-US" dirty="0"/>
              <a:t>Click to edit Master text styles</a:t>
            </a:r>
          </a:p>
        </p:txBody>
      </p:sp>
      <p:pic>
        <p:nvPicPr>
          <p:cNvPr id="21" name="Picture 20">
            <a:extLst>
              <a:ext uri="{20F4EC0A-1FF2-44CD-83A8-E0584BC69B7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801EDE8-C327-4852-9E25-0A5C23733B60}"/>
              </a:ext>
            </a:extLst>
          </p:cNvPr>
          <p:cNvPicPr>
            <a:picLocks noChangeAspect="1"/>
          </p:cNvPicPr>
          <p:nvPr userDrawn="1"/>
        </p:nvPicPr>
        <p:blipFill>
          <a:blip r:embed="rId3"/>
          <a:stretch>
            <a:fillRect/>
          </a:stretch>
        </p:blipFill>
        <p:spPr>
          <a:xfrm>
            <a:off x="6575288" y="1701279"/>
            <a:ext cx="1436074" cy="1436074"/>
          </a:xfrm>
          <a:prstGeom prst="rect">
            <a:avLst/>
          </a:prstGeom>
          <a:noFill/>
        </p:spPr>
      </p:pic>
      <p:pic>
        <p:nvPicPr>
          <p:cNvPr id="22" name="Picture 21">
            <a:extLst>
              <a:ext uri="{0FC490B2-4DF7-447D-A164-6A5220DAA75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7154EAB-2AA2-412B-B3FE-91BE55A33F1E}"/>
              </a:ext>
            </a:extLst>
          </p:cNvPr>
          <p:cNvPicPr>
            <a:picLocks noChangeAspect="1"/>
          </p:cNvPicPr>
          <p:nvPr userDrawn="1"/>
        </p:nvPicPr>
        <p:blipFill>
          <a:blip r:embed="rId4"/>
          <a:srcRect t="55630" r="82910" b="17920"/>
          <a:stretch>
            <a:fillRect/>
          </a:stretch>
        </p:blipFill>
        <p:spPr>
          <a:xfrm flipV="1">
            <a:off x="130654" y="0"/>
            <a:ext cx="599008" cy="927039"/>
          </a:xfrm>
          <a:prstGeom prst="rect">
            <a:avLst/>
          </a:prstGeom>
          <a:noFill/>
        </p:spPr>
      </p:pic>
    </p:spTree>
    <p:custDataLst>
      <p:tags r:id="rId1"/>
    </p:custDataLst>
    <p:extLst>
      <p:ext uri="{75F9D113-0BA2-4FB9-B344-BD0920A27F9C}">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What do?">
    <p:spTree>
      <p:nvGrpSpPr>
        <p:cNvPr id="1" name=""/>
        <p:cNvGrpSpPr/>
        <p:nvPr/>
      </p:nvGrpSpPr>
      <p:grpSpPr>
        <a:xfrm>
          <a:off x="0" y="0"/>
          <a:ext cx="0" cy="0"/>
          <a:chOff x="0" y="0"/>
          <a:chExt cx="0" cy="0"/>
        </a:xfrm>
      </p:grpSpPr>
      <p:sp>
        <p:nvSpPr>
          <p:cNvPr id="2" name="Content Placeholder 2">
            <a:extLst>
              <a:ext uri="{C658F1D5-5298-492B-A50A-AC5A2F9AD73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4507D76-57CA-4BF4-AA01-EB09C161D80A}"/>
              </a:ext>
            </a:extLst>
          </p:cNvPr>
          <p:cNvSpPr>
            <a:spLocks noGrp="1"/>
          </p:cNvSpPr>
          <p:nvPr>
            <p:ph/>
          </p:nvPr>
        </p:nvSpPr>
        <p:spPr>
          <a:xfrm>
            <a:off x="3152775" y="1666875"/>
            <a:ext cx="5076453" cy="2752725"/>
          </a:xfrm>
        </p:spPr>
        <p:txBody>
          <a:bodyPr rtlCol="0"/>
          <a:lstStyle>
            <a:lvl1pPr marL="114300" lvl="0" indent="-114300">
              <a:lnSpc>
                <a:spcPct val="129999"/>
              </a:lnSpc>
              <a:buClr>
                <a:schemeClr val="accent3"/>
              </a:buClr>
              <a:buFont typeface="Arial"/>
              <a:buChar char="•"/>
              <a:defRPr lang="en-US" sz="1200" dirty="0">
                <a:solidFill>
                  <a:srgbClr val="002060"/>
                </a:solidFill>
                <a:latin typeface="Zoho Puvi-medium"/>
              </a:defRPr>
            </a:lvl1pPr>
            <a:lvl2pPr marL="114300" lvl="1" indent="-114300">
              <a:lnSpc>
                <a:spcPct val="129999"/>
              </a:lnSpc>
              <a:buClr>
                <a:schemeClr val="accent3"/>
              </a:buClr>
              <a:buFont typeface="Arial"/>
              <a:buChar char="•"/>
              <a:defRPr lang="en-US" sz="1200" dirty="0">
                <a:solidFill>
                  <a:srgbClr val="002060"/>
                </a:solidFill>
                <a:latin typeface="Zoho Puvi-medium"/>
              </a:defRPr>
            </a:lvl2pPr>
            <a:lvl3pPr marL="114300" lvl="2" indent="-114300">
              <a:lnSpc>
                <a:spcPct val="129999"/>
              </a:lnSpc>
              <a:buClr>
                <a:schemeClr val="accent3"/>
              </a:buClr>
              <a:buFont typeface="Arial"/>
              <a:buChar char="•"/>
              <a:defRPr lang="en-US" sz="1200" dirty="0">
                <a:solidFill>
                  <a:srgbClr val="002060"/>
                </a:solidFill>
                <a:latin typeface="Zoho Puvi-medium"/>
              </a:defRPr>
            </a:lvl3pPr>
            <a:lvl4pPr marL="114300" lvl="3" indent="-114300">
              <a:lnSpc>
                <a:spcPct val="129999"/>
              </a:lnSpc>
              <a:buClr>
                <a:schemeClr val="accent3"/>
              </a:buClr>
              <a:buFont typeface="Arial"/>
              <a:buChar char="•"/>
              <a:defRPr lang="en-US" sz="1200" dirty="0">
                <a:solidFill>
                  <a:srgbClr val="002060"/>
                </a:solidFill>
                <a:latin typeface="Zoho Puvi-medium"/>
              </a:defRPr>
            </a:lvl4pPr>
            <a:lvl5pPr marL="114300" lvl="4" indent="-114300">
              <a:lnSpc>
                <a:spcPct val="129999"/>
              </a:lnSpc>
              <a:buClr>
                <a:schemeClr val="accent3"/>
              </a:buClr>
              <a:buFont typeface="Arial"/>
              <a:buChar char="•"/>
              <a:defRPr lang="en-US" sz="1200" dirty="0">
                <a:solidFill>
                  <a:srgbClr val="002060"/>
                </a:solidFill>
                <a:latin typeface="Zoho Puvi-medium"/>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hidden="1">
            <a:extLst>
              <a:ext uri="{4239FA50-45B8-4EF1-8B76-558305F01F4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82EE10E-9779-4DAA-89E8-FF0A623440DD}"/>
              </a:ext>
            </a:extLst>
          </p:cNvPr>
          <p:cNvSpPr>
            <a:spLocks noGrp="1"/>
          </p:cNvSpPr>
          <p:nvPr>
            <p:ph type="title" idx="1"/>
          </p:nvPr>
        </p:nvSpPr>
        <p:spPr>
          <a:xfrm>
            <a:off x="3151165" y="3562350"/>
            <a:ext cx="2218848" cy="857250"/>
          </a:xfrm>
        </p:spPr>
        <p:txBody>
          <a:bodyPr vert="horz" lIns="19050" tIns="19050" rIns="19050" bIns="19050" rtlCol="0" anchor="t"/>
          <a:lstStyle>
            <a:lvl1pPr lvl="0">
              <a:lnSpc>
                <a:spcPct val="120000"/>
              </a:lnSpc>
              <a:defRPr lang="en-US" sz="1200" dirty="0">
                <a:solidFill>
                  <a:srgbClr val="002060"/>
                </a:solidFill>
                <a:latin typeface="Zoho Puvi-medium"/>
              </a:defRPr>
            </a:lvl1pPr>
          </a:lstStyle>
          <a:p>
            <a:r>
              <a:rPr lang="en-US" dirty="0"/>
              <a:t>Click to edit Master title style</a:t>
            </a:r>
          </a:p>
        </p:txBody>
      </p:sp>
      <p:sp>
        <p:nvSpPr>
          <p:cNvPr id="4" name="Content Placeholder 2" hidden="1">
            <a:extLst>
              <a:ext uri="{31271300-77E8-4B79-B668-D676B4ED7AC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954897F-B633-48FA-BA80-9E3886F920D6}"/>
              </a:ext>
            </a:extLst>
          </p:cNvPr>
          <p:cNvSpPr>
            <a:spLocks noGrp="1"/>
          </p:cNvSpPr>
          <p:nvPr>
            <p:ph idx="2"/>
          </p:nvPr>
        </p:nvSpPr>
        <p:spPr>
          <a:xfrm>
            <a:off x="4752975" y="1403352"/>
            <a:ext cx="3619500" cy="3069050"/>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a:extLst>
              <a:ext uri="{1774DAE5-1117-4AF7-BD87-793EE93CF2C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C899DA3-4FB7-424B-B8B4-CACEE23EC537}"/>
              </a:ext>
            </a:extLst>
          </p:cNvPr>
          <p:cNvSpPr>
            <a:spLocks noGrp="1"/>
          </p:cNvSpPr>
          <p:nvPr>
            <p:ph type="sldNum" sz="quarter" idx="3"/>
          </p:nvPr>
        </p:nvSpPr>
        <p:spPr/>
        <p:txBody>
          <a:bodyPr rtlCol="0"/>
          <a:lstStyle/>
          <a:p>
            <a:r>
              <a:rPr lang="en-US" dirty="0"/>
              <a:t>&lt;#&gt;</a:t>
            </a:r>
          </a:p>
        </p:txBody>
      </p:sp>
      <p:sp>
        <p:nvSpPr>
          <p:cNvPr id="6" name="Footer Placeholder 5">
            <a:extLst>
              <a:ext uri="{716233AF-5873-4706-9420-79ADA10670A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562B718-B234-4688-A875-560BBF77D1E4}"/>
              </a:ext>
            </a:extLst>
          </p:cNvPr>
          <p:cNvSpPr>
            <a:spLocks noGrp="1"/>
          </p:cNvSpPr>
          <p:nvPr>
            <p:ph type="ftr" sz="quarter" idx="4"/>
          </p:nvPr>
        </p:nvSpPr>
        <p:spPr/>
        <p:txBody>
          <a:bodyPr rtlCol="0"/>
          <a:lstStyle/>
          <a:p>
            <a:r>
              <a:rPr lang="en-US" dirty="0"/>
              <a:t>Footer</a:t>
            </a:r>
          </a:p>
        </p:txBody>
      </p:sp>
      <p:sp>
        <p:nvSpPr>
          <p:cNvPr id="7" name="Date Placeholder 4">
            <a:extLst>
              <a:ext uri="{76F5AE83-619B-4508-95EA-132DF90040B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FBD4E1E-5D2C-42E1-B2D1-BE4730D6A1D1}"/>
              </a:ext>
            </a:extLst>
          </p:cNvPr>
          <p:cNvSpPr>
            <a:spLocks noGrp="1"/>
          </p:cNvSpPr>
          <p:nvPr>
            <p:ph type="dt" sz="half" idx="5"/>
          </p:nvPr>
        </p:nvSpPr>
        <p:spPr/>
        <p:txBody>
          <a:bodyPr rtlCol="0"/>
          <a:lstStyle/>
          <a:p>
            <a:r>
              <a:rPr lang="en-US" dirty="0"/>
              <a:t>Date</a:t>
            </a:r>
          </a:p>
        </p:txBody>
      </p:sp>
      <p:sp>
        <p:nvSpPr>
          <p:cNvPr id="8" name="Picture Placeholder 7" hidden="1">
            <a:extLst>
              <a:ext uri="{1A1D5B26-E363-43D1-A839-40E6CAFD866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FC9CA87-11C1-4F62-9C89-053BF55B66D8}"/>
              </a:ext>
            </a:extLst>
          </p:cNvPr>
          <p:cNvSpPr>
            <a:spLocks noGrp="1"/>
          </p:cNvSpPr>
          <p:nvPr>
            <p:ph type="pic" idx="6"/>
          </p:nvPr>
        </p:nvSpPr>
        <p:spPr>
          <a:xfrm>
            <a:off x="3991251" y="1400175"/>
            <a:ext cx="3003442" cy="3294859"/>
          </a:xfrm>
          <a:prstGeom prst="roundRect">
            <a:avLst>
              <a:gd name="adj" fmla="val 2315"/>
            </a:avLst>
          </a:prstGeom>
          <a:solidFill>
            <a:schemeClr val="accent5">
              <a:lumMod val="20000"/>
              <a:lumOff val="80000"/>
            </a:schemeClr>
          </a:solidFill>
          <a:ln w="38100">
            <a:solidFill>
              <a:srgbClr val="002060"/>
            </a:solidFill>
            <a:prstDash val="solid"/>
          </a:ln>
        </p:spPr>
        <p:txBody>
          <a:bodyPr vert="horz" lIns="91440" tIns="93600" rIns="91440" bIns="45720" rtlCol="0">
            <a:noAutofit/>
          </a:bodyPr>
          <a:lstStyle/>
          <a:p>
            <a:pPr lvl="0"/>
            <a:r>
              <a:rPr lang="en-US" dirty="0"/>
              <a:t>Click to edit Master text styles</a:t>
            </a:r>
          </a:p>
        </p:txBody>
      </p:sp>
      <p:sp>
        <p:nvSpPr>
          <p:cNvPr id="9" name="Rectangle: Single Corner Rounded 8">
            <a:extLst>
              <a:ext uri="{3A2F347F-A7DE-4013-9B52-1A073693A25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3BD4BEE-4F8E-4B94-B43D-D8632E2C8357}"/>
              </a:ext>
            </a:extLst>
          </p:cNvPr>
          <p:cNvSpPr/>
          <p:nvPr userDrawn="1"/>
        </p:nvSpPr>
        <p:spPr>
          <a:xfrm flipV="1">
            <a:off x="0" y="0"/>
            <a:ext cx="2850270" cy="3003108"/>
          </a:xfrm>
          <a:prstGeom prst="round1Rect">
            <a:avLst>
              <a:gd name="adj" fmla="val 33595"/>
            </a:avLst>
          </a:prstGeom>
          <a:solidFill>
            <a:srgbClr val="575193"/>
          </a:solidFill>
          <a:effectLst/>
        </p:spPr>
        <p:style>
          <a:lnRef idx="1">
            <a:schemeClr val="accent1">
              <a:shade val="50000"/>
            </a:schemeClr>
          </a:lnRef>
          <a:fillRef idx="1">
            <a:schemeClr val="accent1"/>
          </a:fillRef>
          <a:effectRef idx="0">
            <a:schemeClr val="accent1"/>
          </a:effectRef>
          <a:fontRef idx="minor">
            <a:srgbClr val="FFFFFF"/>
          </a:fontRef>
        </p:style>
        <p:txBody>
          <a:bodyPr rot="10800000" vert="horz" rtlCol="0" anchor="ctr">
            <a:noAutofit/>
          </a:bodyPr>
          <a:lstStyle/>
          <a:p>
            <a:pPr algn="ctr"/>
            <a:endParaRPr lang="en-US" dirty="0"/>
          </a:p>
        </p:txBody>
      </p:sp>
      <p:sp>
        <p:nvSpPr>
          <p:cNvPr id="10" name="TextBox 9">
            <a:extLst>
              <a:ext uri="{30B681AF-00A5-4205-857B-3BE2477B60B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D017FC6-FF04-4CBE-9CB0-F0C487DDFF98}"/>
              </a:ext>
            </a:extLst>
          </p:cNvPr>
          <p:cNvSpPr txBox="1"/>
          <p:nvPr userDrawn="1"/>
        </p:nvSpPr>
        <p:spPr>
          <a:xfrm>
            <a:off x="130654" y="927039"/>
            <a:ext cx="2418721" cy="1315469"/>
          </a:xfrm>
          <a:prstGeom prst="rect">
            <a:avLst/>
          </a:prstGeom>
        </p:spPr>
        <p:txBody>
          <a:bodyPr vert="horz" lIns="95250" tIns="47625" rIns="95250" bIns="47625" rtlCol="0">
            <a:noAutofit/>
          </a:bodyPr>
          <a:lstStyle/>
          <a:p>
            <a:pPr algn="l" rtl="0">
              <a:lnSpc>
                <a:spcPct val="120000"/>
              </a:lnSpc>
              <a:spcBef>
                <a:spcPts val="0"/>
              </a:spcBef>
              <a:spcAft>
                <a:spcPts val="0"/>
              </a:spcAft>
              <a:buNone/>
              <a:defRPr lang="en-US" sz="1400" dirty="0">
                <a:solidFill>
                  <a:schemeClr val="tx1"/>
                </a:solidFill>
                <a:latin typeface="Open Sans"/>
              </a:defRPr>
            </a:pPr>
            <a:r>
              <a:rPr lang="en-US" sz="2800" b="1" i="0" dirty="0">
                <a:solidFill>
                  <a:schemeClr val="bg1"/>
                </a:solidFill>
                <a:latin typeface="Zoho Puvi"/>
              </a:rPr>
              <a:t>What does our App do?</a:t>
            </a:r>
          </a:p>
        </p:txBody>
      </p:sp>
      <p:sp>
        <p:nvSpPr>
          <p:cNvPr id="11" name="Title 10" hidden="1">
            <a:extLst>
              <a:ext uri="{5D7DDDBE-AA52-49AD-92A8-96AAF3A56CF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A1B10E1-8DE0-4626-8BF9-2ECB4FA73887}"/>
              </a:ext>
            </a:extLst>
          </p:cNvPr>
          <p:cNvSpPr>
            <a:spLocks noGrp="1"/>
          </p:cNvSpPr>
          <p:nvPr>
            <p:ph type="title" idx="7"/>
          </p:nvPr>
        </p:nvSpPr>
        <p:spPr>
          <a:xfrm>
            <a:off x="5458444" y="3562350"/>
            <a:ext cx="1199102" cy="847725"/>
          </a:xfrm>
          <a:prstGeom prst="rect">
            <a:avLst/>
          </a:prstGeom>
        </p:spPr>
        <p:txBody>
          <a:bodyPr vert="horz" lIns="19050" tIns="19050" rIns="19050" bIns="19050" rtlCol="0">
            <a:normAutofit/>
          </a:bodyPr>
          <a:lstStyle>
            <a:lvl1pPr lvl="0">
              <a:lnSpc>
                <a:spcPct val="120000"/>
              </a:lnSpc>
              <a:defRPr lang="en-US" sz="1200" dirty="0">
                <a:latin typeface="Zoho Puvi-medium"/>
              </a:defRPr>
            </a:lvl1pPr>
          </a:lstStyle>
          <a:p>
            <a:pPr lvl="0"/>
            <a:r>
              <a:rPr lang="en-US" dirty="0"/>
              <a:t>Click to edit Master text styles</a:t>
            </a:r>
          </a:p>
        </p:txBody>
      </p:sp>
      <p:sp>
        <p:nvSpPr>
          <p:cNvPr id="12" name="Title 11">
            <a:extLst>
              <a:ext uri="{DD32CC32-A16C-4DC7-BA6C-83278686508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35BFCED-FD50-4990-BE34-330ABD308A20}"/>
              </a:ext>
            </a:extLst>
          </p:cNvPr>
          <p:cNvSpPr>
            <a:spLocks noGrp="1"/>
          </p:cNvSpPr>
          <p:nvPr>
            <p:ph type="title" idx="8"/>
          </p:nvPr>
        </p:nvSpPr>
        <p:spPr>
          <a:xfrm>
            <a:off x="3152775" y="1072924"/>
            <a:ext cx="5076453" cy="595388"/>
          </a:xfrm>
          <a:prstGeom prst="rect">
            <a:avLst/>
          </a:prstGeom>
        </p:spPr>
        <p:txBody>
          <a:bodyPr vert="horz" lIns="19050" tIns="19050" rIns="19050" bIns="19050" rtlCol="0">
            <a:normAutofit fontScale="47500" lnSpcReduction="20000"/>
          </a:bodyPr>
          <a:lstStyle>
            <a:lvl1pPr lvl="0" algn="l">
              <a:lnSpc>
                <a:spcPct val="115000"/>
              </a:lnSpc>
              <a:defRPr lang="en-US" sz="4800" dirty="0"/>
            </a:lvl1pPr>
          </a:lstStyle>
          <a:p>
            <a:pPr lvl="0"/>
            <a:r>
              <a:rPr lang="en-US" dirty="0"/>
              <a:t>Click to edit Master text styles</a:t>
            </a:r>
          </a:p>
        </p:txBody>
      </p:sp>
      <p:pic>
        <p:nvPicPr>
          <p:cNvPr id="13" name="Picture 12">
            <a:extLst>
              <a:ext uri="{63AA8F2F-24E0-49F6-B2FE-265C957E440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0C3C44D-0887-4BF3-9BAE-C231F4C6E9C9}"/>
              </a:ext>
            </a:extLst>
          </p:cNvPr>
          <p:cNvPicPr>
            <a:picLocks noChangeAspect="1"/>
          </p:cNvPicPr>
          <p:nvPr userDrawn="1"/>
        </p:nvPicPr>
        <p:blipFill>
          <a:blip r:embed="rId3"/>
          <a:srcRect t="55630" r="82910" b="17920"/>
          <a:stretch>
            <a:fillRect/>
          </a:stretch>
        </p:blipFill>
        <p:spPr>
          <a:xfrm flipV="1">
            <a:off x="130654" y="0"/>
            <a:ext cx="599008" cy="927039"/>
          </a:xfrm>
          <a:prstGeom prst="rect">
            <a:avLst/>
          </a:prstGeom>
          <a:noFill/>
        </p:spPr>
      </p:pic>
    </p:spTree>
    <p:custDataLst>
      <p:tags r:id="rId1"/>
    </p:custDataLst>
    <p:extLst>
      <p:ext uri="{8CD7219D-F23B-4C25-8E5A-F02F83EE1CD6}">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ntegrations">
    <p:spTree>
      <p:nvGrpSpPr>
        <p:cNvPr id="1" name=""/>
        <p:cNvGrpSpPr/>
        <p:nvPr/>
      </p:nvGrpSpPr>
      <p:grpSpPr>
        <a:xfrm>
          <a:off x="0" y="0"/>
          <a:ext cx="0" cy="0"/>
          <a:chOff x="0" y="0"/>
          <a:chExt cx="0" cy="0"/>
        </a:xfrm>
      </p:grpSpPr>
      <p:sp>
        <p:nvSpPr>
          <p:cNvPr id="2" name="Content Placeholder 2" hidden="1">
            <a:extLst>
              <a:ext uri="{807A2703-9025-4F70-86E6-DC35873AE91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3B3C3BB-72B8-4DA5-BE5A-6D5C0DA80D2A}"/>
              </a:ext>
            </a:extLst>
          </p:cNvPr>
          <p:cNvSpPr>
            <a:spLocks noGrp="1"/>
          </p:cNvSpPr>
          <p:nvPr>
            <p:ph/>
          </p:nvPr>
        </p:nvSpPr>
        <p:spPr>
          <a:xfrm>
            <a:off x="3152775" y="1666875"/>
            <a:ext cx="5076453" cy="1628775"/>
          </a:xfrm>
        </p:spPr>
        <p:txBody>
          <a:bodyPr rtlCol="0"/>
          <a:lstStyle>
            <a:lvl1pPr marL="114300" lvl="0" indent="-114300">
              <a:lnSpc>
                <a:spcPct val="129999"/>
              </a:lnSpc>
              <a:buClr>
                <a:schemeClr val="accent3"/>
              </a:buClr>
              <a:buFont typeface="Arial"/>
              <a:buChar char="•"/>
              <a:defRPr lang="en-US" sz="1200" dirty="0">
                <a:solidFill>
                  <a:srgbClr val="002060"/>
                </a:solidFill>
                <a:latin typeface="Zoho Puvi-medium"/>
              </a:defRPr>
            </a:lvl1pPr>
            <a:lvl2pPr marL="114300" lvl="1" indent="-114300">
              <a:lnSpc>
                <a:spcPct val="129999"/>
              </a:lnSpc>
              <a:buClr>
                <a:schemeClr val="accent3"/>
              </a:buClr>
              <a:buFont typeface="Arial"/>
              <a:buChar char="•"/>
              <a:defRPr lang="en-US" sz="1200" dirty="0">
                <a:solidFill>
                  <a:srgbClr val="002060"/>
                </a:solidFill>
                <a:latin typeface="Zoho Puvi-medium"/>
              </a:defRPr>
            </a:lvl2pPr>
            <a:lvl3pPr marL="114300" lvl="2" indent="-114300">
              <a:lnSpc>
                <a:spcPct val="129999"/>
              </a:lnSpc>
              <a:buClr>
                <a:schemeClr val="accent3"/>
              </a:buClr>
              <a:buFont typeface="Arial"/>
              <a:buChar char="•"/>
              <a:defRPr lang="en-US" sz="1200" dirty="0">
                <a:solidFill>
                  <a:srgbClr val="002060"/>
                </a:solidFill>
                <a:latin typeface="Zoho Puvi-medium"/>
              </a:defRPr>
            </a:lvl3pPr>
            <a:lvl4pPr marL="114300" lvl="3" indent="-114300">
              <a:lnSpc>
                <a:spcPct val="129999"/>
              </a:lnSpc>
              <a:buClr>
                <a:schemeClr val="accent3"/>
              </a:buClr>
              <a:buFont typeface="Arial"/>
              <a:buChar char="•"/>
              <a:defRPr lang="en-US" sz="1200" dirty="0">
                <a:solidFill>
                  <a:srgbClr val="002060"/>
                </a:solidFill>
                <a:latin typeface="Zoho Puvi-medium"/>
              </a:defRPr>
            </a:lvl4pPr>
            <a:lvl5pPr marL="114300" lvl="4" indent="-114300">
              <a:lnSpc>
                <a:spcPct val="129999"/>
              </a:lnSpc>
              <a:buClr>
                <a:schemeClr val="accent3"/>
              </a:buClr>
              <a:buFont typeface="Arial"/>
              <a:buChar char="•"/>
              <a:defRPr lang="en-US" sz="1200" dirty="0">
                <a:solidFill>
                  <a:srgbClr val="002060"/>
                </a:solidFill>
                <a:latin typeface="Zoho Puvi-medium"/>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a:extLst>
              <a:ext uri="{688BA750-ED36-4E06-BDD8-85C250A2F62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C1345A6-600A-4365-82D8-84573D7D0C70}"/>
              </a:ext>
            </a:extLst>
          </p:cNvPr>
          <p:cNvSpPr>
            <a:spLocks noGrp="1"/>
          </p:cNvSpPr>
          <p:nvPr>
            <p:ph type="title" idx="1"/>
          </p:nvPr>
        </p:nvSpPr>
        <p:spPr>
          <a:xfrm>
            <a:off x="2980925" y="2046760"/>
            <a:ext cx="5391550" cy="2511542"/>
          </a:xfrm>
        </p:spPr>
        <p:txBody>
          <a:bodyPr vert="horz" lIns="19050" tIns="19050" rIns="19050" bIns="19050" rtlCol="0" anchor="t"/>
          <a:lstStyle>
            <a:lvl1pPr lvl="0">
              <a:lnSpc>
                <a:spcPct val="120000"/>
              </a:lnSpc>
              <a:defRPr lang="en-US" sz="1200" dirty="0">
                <a:solidFill>
                  <a:srgbClr val="002060"/>
                </a:solidFill>
                <a:latin typeface="Zoho Puvi-medium"/>
              </a:defRPr>
            </a:lvl1pPr>
          </a:lstStyle>
          <a:p>
            <a:r>
              <a:rPr lang="en-US" dirty="0"/>
              <a:t>Click to edit Master title style</a:t>
            </a:r>
          </a:p>
        </p:txBody>
      </p:sp>
      <p:sp>
        <p:nvSpPr>
          <p:cNvPr id="4" name="Content Placeholder 2" hidden="1">
            <a:extLst>
              <a:ext uri="{5B0BD3FA-936A-4B73-A4A0-5E58D7E9200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EA450D8-FF86-46EB-AA90-B7558F3E09F3}"/>
              </a:ext>
            </a:extLst>
          </p:cNvPr>
          <p:cNvSpPr>
            <a:spLocks noGrp="1"/>
          </p:cNvSpPr>
          <p:nvPr>
            <p:ph idx="2"/>
          </p:nvPr>
        </p:nvSpPr>
        <p:spPr>
          <a:xfrm>
            <a:off x="4752975" y="1403352"/>
            <a:ext cx="3619500" cy="3069050"/>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a:extLst>
              <a:ext uri="{4A3F069E-180A-4DD6-8B8A-8075A6ABECF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5C2F859-920B-43DE-A3E4-091D5710E791}"/>
              </a:ext>
            </a:extLst>
          </p:cNvPr>
          <p:cNvSpPr>
            <a:spLocks noGrp="1"/>
          </p:cNvSpPr>
          <p:nvPr>
            <p:ph type="sldNum" sz="quarter" idx="3"/>
          </p:nvPr>
        </p:nvSpPr>
        <p:spPr/>
        <p:txBody>
          <a:bodyPr rtlCol="0"/>
          <a:lstStyle/>
          <a:p>
            <a:r>
              <a:rPr lang="en-US" dirty="0"/>
              <a:t>&lt;#&gt;</a:t>
            </a:r>
          </a:p>
        </p:txBody>
      </p:sp>
      <p:sp>
        <p:nvSpPr>
          <p:cNvPr id="6" name="Footer Placeholder 5">
            <a:extLst>
              <a:ext uri="{7D3C90EF-D7F5-4EA6-BBDA-28944B98A1D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BB35333-BEF8-4BC4-A093-BCB74F4BD966}"/>
              </a:ext>
            </a:extLst>
          </p:cNvPr>
          <p:cNvSpPr>
            <a:spLocks noGrp="1"/>
          </p:cNvSpPr>
          <p:nvPr>
            <p:ph type="ftr" sz="quarter" idx="4"/>
          </p:nvPr>
        </p:nvSpPr>
        <p:spPr/>
        <p:txBody>
          <a:bodyPr rtlCol="0"/>
          <a:lstStyle/>
          <a:p>
            <a:r>
              <a:rPr lang="en-US" dirty="0"/>
              <a:t>Footer</a:t>
            </a:r>
          </a:p>
        </p:txBody>
      </p:sp>
      <p:sp>
        <p:nvSpPr>
          <p:cNvPr id="7" name="Date Placeholder 4">
            <a:extLst>
              <a:ext uri="{3AE27E19-0473-492C-AC27-EAEE72D66AE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732E0FB-B248-47A6-A93C-035769144789}"/>
              </a:ext>
            </a:extLst>
          </p:cNvPr>
          <p:cNvSpPr>
            <a:spLocks noGrp="1"/>
          </p:cNvSpPr>
          <p:nvPr>
            <p:ph type="dt" sz="half" idx="5"/>
          </p:nvPr>
        </p:nvSpPr>
        <p:spPr/>
        <p:txBody>
          <a:bodyPr rtlCol="0"/>
          <a:lstStyle/>
          <a:p>
            <a:r>
              <a:rPr lang="en-US" dirty="0"/>
              <a:t>Date</a:t>
            </a:r>
          </a:p>
        </p:txBody>
      </p:sp>
      <p:sp>
        <p:nvSpPr>
          <p:cNvPr id="8" name="Picture Placeholder 7" hidden="1">
            <a:extLst>
              <a:ext uri="{A4E5BEFD-2A6A-4911-8179-E24D5AC2A59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42472F7-0915-4F6B-8182-5A2314C34969}"/>
              </a:ext>
            </a:extLst>
          </p:cNvPr>
          <p:cNvSpPr>
            <a:spLocks noGrp="1"/>
          </p:cNvSpPr>
          <p:nvPr>
            <p:ph type="pic" idx="6"/>
          </p:nvPr>
        </p:nvSpPr>
        <p:spPr>
          <a:xfrm>
            <a:off x="3991251" y="1400175"/>
            <a:ext cx="3003442" cy="3294859"/>
          </a:xfrm>
          <a:prstGeom prst="roundRect">
            <a:avLst>
              <a:gd name="adj" fmla="val 2315"/>
            </a:avLst>
          </a:prstGeom>
          <a:solidFill>
            <a:schemeClr val="accent5">
              <a:lumMod val="20000"/>
              <a:lumOff val="80000"/>
            </a:schemeClr>
          </a:solidFill>
          <a:ln w="38100">
            <a:solidFill>
              <a:srgbClr val="002060"/>
            </a:solidFill>
            <a:prstDash val="solid"/>
          </a:ln>
        </p:spPr>
        <p:txBody>
          <a:bodyPr vert="horz" lIns="91440" tIns="93600" rIns="91440" bIns="45720" rtlCol="0">
            <a:noAutofit/>
          </a:bodyPr>
          <a:lstStyle/>
          <a:p>
            <a:pPr lvl="0"/>
            <a:r>
              <a:rPr lang="en-US" dirty="0"/>
              <a:t>Click to edit Master text styles</a:t>
            </a:r>
          </a:p>
        </p:txBody>
      </p:sp>
      <p:sp>
        <p:nvSpPr>
          <p:cNvPr id="9" name="Rectangle: Single Corner Rounded 8">
            <a:extLst>
              <a:ext uri="{48CACE58-A5F5-4686-ACF1-C6C707FD612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5FF83A2-B71C-4B48-9499-750E75D470D9}"/>
              </a:ext>
            </a:extLst>
          </p:cNvPr>
          <p:cNvSpPr/>
          <p:nvPr userDrawn="1"/>
        </p:nvSpPr>
        <p:spPr>
          <a:xfrm flipV="1">
            <a:off x="0" y="0"/>
            <a:ext cx="2850270" cy="3003108"/>
          </a:xfrm>
          <a:prstGeom prst="round1Rect">
            <a:avLst>
              <a:gd name="adj" fmla="val 33595"/>
            </a:avLst>
          </a:prstGeom>
          <a:solidFill>
            <a:srgbClr val="575193"/>
          </a:solidFill>
          <a:effectLst/>
        </p:spPr>
        <p:style>
          <a:lnRef idx="1">
            <a:schemeClr val="accent1">
              <a:shade val="50000"/>
            </a:schemeClr>
          </a:lnRef>
          <a:fillRef idx="1">
            <a:schemeClr val="accent1"/>
          </a:fillRef>
          <a:effectRef idx="0">
            <a:schemeClr val="accent1"/>
          </a:effectRef>
          <a:fontRef idx="minor">
            <a:srgbClr val="FFFFFF"/>
          </a:fontRef>
        </p:style>
        <p:txBody>
          <a:bodyPr rot="10800000" vert="horz" rtlCol="0" anchor="ctr">
            <a:noAutofit/>
          </a:bodyPr>
          <a:lstStyle/>
          <a:p>
            <a:pPr algn="ctr"/>
            <a:endParaRPr lang="en-US" dirty="0"/>
          </a:p>
        </p:txBody>
      </p:sp>
      <p:sp>
        <p:nvSpPr>
          <p:cNvPr id="10" name="TextBox 9">
            <a:extLst>
              <a:ext uri="{0FE11D6F-385B-4DC8-A975-3CC32ADB012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CA9F87F-0D85-4804-8E14-A5F2CF21DFAF}"/>
              </a:ext>
            </a:extLst>
          </p:cNvPr>
          <p:cNvSpPr txBox="1"/>
          <p:nvPr userDrawn="1"/>
        </p:nvSpPr>
        <p:spPr>
          <a:xfrm>
            <a:off x="130654" y="927039"/>
            <a:ext cx="2418721" cy="1315469"/>
          </a:xfrm>
          <a:prstGeom prst="rect">
            <a:avLst/>
          </a:prstGeom>
        </p:spPr>
        <p:txBody>
          <a:bodyPr vert="horz" lIns="95250" tIns="47625" rIns="95250" bIns="47625" rtlCol="0">
            <a:noAutofit/>
          </a:bodyPr>
          <a:lstStyle/>
          <a:p>
            <a:pPr algn="l" rtl="0">
              <a:lnSpc>
                <a:spcPct val="120000"/>
              </a:lnSpc>
              <a:spcBef>
                <a:spcPts val="0"/>
              </a:spcBef>
              <a:spcAft>
                <a:spcPts val="0"/>
              </a:spcAft>
              <a:buNone/>
              <a:defRPr lang="en-US" sz="1400" dirty="0">
                <a:solidFill>
                  <a:schemeClr val="tx1"/>
                </a:solidFill>
                <a:latin typeface="Open Sans"/>
              </a:defRPr>
            </a:pPr>
            <a:r>
              <a:rPr lang="en-US" sz="2800" b="1" i="0" dirty="0">
                <a:solidFill>
                  <a:schemeClr val="bg1"/>
                </a:solidFill>
                <a:latin typeface="Zoho Puvi"/>
              </a:rPr>
              <a:t>Integrations</a:t>
            </a:r>
          </a:p>
          <a:p>
            <a:pPr algn="l" rtl="0">
              <a:lnSpc>
                <a:spcPct val="120000"/>
              </a:lnSpc>
              <a:spcBef>
                <a:spcPts val="0"/>
              </a:spcBef>
              <a:spcAft>
                <a:spcPts val="0"/>
              </a:spcAft>
              <a:buNone/>
              <a:defRPr lang="en-US" sz="1400" dirty="0">
                <a:solidFill>
                  <a:schemeClr val="tx1"/>
                </a:solidFill>
                <a:latin typeface="Open Sans"/>
              </a:defRPr>
            </a:pPr>
            <a:r>
              <a:rPr lang="en-US" sz="2800" b="1" i="0" dirty="0">
                <a:solidFill>
                  <a:schemeClr val="bg1"/>
                </a:solidFill>
                <a:latin typeface="Zoho Puvi"/>
              </a:rPr>
              <a:t>in the </a:t>
            </a:r>
            <a:r>
              <a:rPr lang="en-US" sz="2800" b="1" i="0" dirty="0" err="1">
                <a:solidFill>
                  <a:schemeClr val="bg1"/>
                </a:solidFill>
                <a:latin typeface="Zoho Puvi"/>
              </a:rPr>
              <a:t>Zobot</a:t>
            </a:r>
          </a:p>
        </p:txBody>
      </p:sp>
      <p:sp>
        <p:nvSpPr>
          <p:cNvPr id="11" name="Title 10" hidden="1">
            <a:extLst>
              <a:ext uri="{00F0DCCD-2C7C-491F-BEF2-939CB98C55B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21C9E33-31EF-4A06-B95B-F16B4EACFFDE}"/>
              </a:ext>
            </a:extLst>
          </p:cNvPr>
          <p:cNvSpPr>
            <a:spLocks noGrp="1"/>
          </p:cNvSpPr>
          <p:nvPr>
            <p:ph type="title" idx="7"/>
          </p:nvPr>
        </p:nvSpPr>
        <p:spPr>
          <a:xfrm>
            <a:off x="5458444" y="3562350"/>
            <a:ext cx="1199102" cy="847725"/>
          </a:xfrm>
          <a:prstGeom prst="rect">
            <a:avLst/>
          </a:prstGeom>
        </p:spPr>
        <p:txBody>
          <a:bodyPr vert="horz" lIns="19050" tIns="19050" rIns="19050" bIns="19050" rtlCol="0">
            <a:normAutofit/>
          </a:bodyPr>
          <a:lstStyle>
            <a:lvl1pPr lvl="0">
              <a:lnSpc>
                <a:spcPct val="120000"/>
              </a:lnSpc>
              <a:defRPr lang="en-US" sz="1200" dirty="0">
                <a:latin typeface="Zoho Puvi-medium"/>
              </a:defRPr>
            </a:lvl1pPr>
          </a:lstStyle>
          <a:p>
            <a:pPr lvl="0"/>
            <a:r>
              <a:rPr lang="en-US" dirty="0"/>
              <a:t>Click to edit Master text styles</a:t>
            </a:r>
          </a:p>
        </p:txBody>
      </p:sp>
      <p:sp>
        <p:nvSpPr>
          <p:cNvPr id="12" name="Title 11" hidden="1">
            <a:extLst>
              <a:ext uri="{5BEE942E-73F5-41ED-BA21-29BA6856939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C14EF15-880A-418F-A90B-0EA184CFBAF7}"/>
              </a:ext>
            </a:extLst>
          </p:cNvPr>
          <p:cNvSpPr>
            <a:spLocks noGrp="1"/>
          </p:cNvSpPr>
          <p:nvPr>
            <p:ph type="title" idx="8"/>
          </p:nvPr>
        </p:nvSpPr>
        <p:spPr>
          <a:xfrm>
            <a:off x="3152775" y="1072924"/>
            <a:ext cx="3109236" cy="595388"/>
          </a:xfrm>
          <a:prstGeom prst="rect">
            <a:avLst/>
          </a:prstGeom>
        </p:spPr>
        <p:txBody>
          <a:bodyPr vert="horz" lIns="19050" tIns="19050" rIns="19050" bIns="19050" rtlCol="0">
            <a:normAutofit fontScale="40000" lnSpcReduction="20000"/>
          </a:bodyPr>
          <a:lstStyle>
            <a:lvl1pPr lvl="0" algn="l">
              <a:lnSpc>
                <a:spcPct val="115000"/>
              </a:lnSpc>
              <a:defRPr lang="en-US" sz="4800" dirty="0"/>
            </a:lvl1pPr>
          </a:lstStyle>
          <a:p>
            <a:pPr lvl="0"/>
            <a:r>
              <a:rPr lang="en-US" dirty="0"/>
              <a:t>Click to edit Master text styles</a:t>
            </a:r>
          </a:p>
        </p:txBody>
      </p:sp>
      <p:pic>
        <p:nvPicPr>
          <p:cNvPr id="13" name="Picture 12">
            <a:extLst>
              <a:ext uri="{B1AA6374-7317-4D9B-B6FE-C7D9D6B24EF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62EC34A-8A30-4984-9CFF-E8D213E41ABA}"/>
              </a:ext>
            </a:extLst>
          </p:cNvPr>
          <p:cNvPicPr>
            <a:picLocks noChangeAspect="1"/>
          </p:cNvPicPr>
          <p:nvPr userDrawn="1"/>
        </p:nvPicPr>
        <p:blipFill>
          <a:blip r:embed="rId3"/>
          <a:srcRect t="55630" r="82910" b="17920"/>
          <a:stretch>
            <a:fillRect/>
          </a:stretch>
        </p:blipFill>
        <p:spPr>
          <a:xfrm flipV="1">
            <a:off x="130654" y="0"/>
            <a:ext cx="599008" cy="927039"/>
          </a:xfrm>
          <a:prstGeom prst="rect">
            <a:avLst/>
          </a:prstGeom>
          <a:noFill/>
        </p:spPr>
      </p:pic>
      <p:sp>
        <p:nvSpPr>
          <p:cNvPr id="14" name="TextBox 13">
            <a:extLst>
              <a:ext uri="{290C3684-D63E-45AE-8A0C-2026E18531A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AFD9851-2521-48E7-ABC1-FAB56731BD79}"/>
              </a:ext>
            </a:extLst>
          </p:cNvPr>
          <p:cNvSpPr txBox="1">
            <a:spLocks noGrp="1"/>
          </p:cNvSpPr>
          <p:nvPr userDrawn="1"/>
        </p:nvSpPr>
        <p:spPr>
          <a:xfrm>
            <a:off x="2924175" y="1028290"/>
            <a:ext cx="5893441" cy="1112977"/>
          </a:xfrm>
          <a:prstGeom prst="rect">
            <a:avLst/>
          </a:prstGeom>
        </p:spPr>
        <p:txBody>
          <a:bodyPr vert="horz" rtlCol="0">
            <a:normAutofit/>
          </a:bodyPr>
          <a:lstStyle/>
          <a:p>
            <a:pPr>
              <a:lnSpc>
                <a:spcPct val="150000"/>
              </a:lnSpc>
            </a:pPr>
            <a:r>
              <a:rPr lang="en-US" sz="1200" b="0" dirty="0">
                <a:solidFill>
                  <a:schemeClr val="tx2">
                    <a:lumMod val="50000"/>
                    <a:lumOff val="50000"/>
                  </a:schemeClr>
                </a:solidFill>
                <a:latin typeface="Zoho Puvi"/>
              </a:rPr>
              <a:t>About all of the integration that we have used inside the </a:t>
            </a:r>
            <a:r>
              <a:rPr lang="en-US" sz="1200" b="0" dirty="0" err="1">
                <a:solidFill>
                  <a:schemeClr val="tx2">
                    <a:lumMod val="50000"/>
                    <a:lumOff val="50000"/>
                  </a:schemeClr>
                </a:solidFill>
                <a:latin typeface="Zoho Puvi"/>
              </a:rPr>
              <a:t>Zobot</a:t>
            </a:r>
            <a:r>
              <a:rPr lang="en-US" sz="1200" b="0" dirty="0">
                <a:solidFill>
                  <a:schemeClr val="tx2">
                    <a:lumMod val="50000"/>
                    <a:lumOff val="50000"/>
                  </a:schemeClr>
                </a:solidFill>
                <a:latin typeface="Zoho Puvi"/>
              </a:rPr>
              <a:t> - what each integration does, why we have created it and what details we are retrieving/ storing from/in the external service.</a:t>
            </a:r>
          </a:p>
        </p:txBody>
      </p:sp>
    </p:spTree>
    <p:custDataLst>
      <p:tags r:id="rId1"/>
    </p:custDataLst>
    <p:extLst>
      <p:ext uri="{CE23F767-4BAE-4645-8F26-6009595784CF}">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mponents">
    <p:spTree>
      <p:nvGrpSpPr>
        <p:cNvPr id="1" name=""/>
        <p:cNvGrpSpPr/>
        <p:nvPr/>
      </p:nvGrpSpPr>
      <p:grpSpPr>
        <a:xfrm>
          <a:off x="0" y="0"/>
          <a:ext cx="0" cy="0"/>
          <a:chOff x="0" y="0"/>
          <a:chExt cx="0" cy="0"/>
        </a:xfrm>
      </p:grpSpPr>
      <p:sp>
        <p:nvSpPr>
          <p:cNvPr id="2" name="Content Placeholder 2" hidden="1">
            <a:extLst>
              <a:ext uri="{B804A498-4493-4476-BAFF-A2A4A54A948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2A8E889-CFCC-4B51-B4E0-F5AB7669F436}"/>
              </a:ext>
            </a:extLst>
          </p:cNvPr>
          <p:cNvSpPr>
            <a:spLocks noGrp="1"/>
          </p:cNvSpPr>
          <p:nvPr>
            <p:ph/>
          </p:nvPr>
        </p:nvSpPr>
        <p:spPr>
          <a:xfrm>
            <a:off x="3152775" y="1666875"/>
            <a:ext cx="5219700" cy="2910678"/>
          </a:xfrm>
        </p:spPr>
        <p:txBody>
          <a:bodyPr rtlCol="0"/>
          <a:lstStyle>
            <a:lvl1pPr marL="114300" lvl="0" indent="-114300">
              <a:lnSpc>
                <a:spcPct val="129999"/>
              </a:lnSpc>
              <a:buClr>
                <a:schemeClr val="accent3"/>
              </a:buClr>
              <a:buFont typeface="Arial"/>
              <a:buChar char="•"/>
              <a:defRPr lang="en-US" sz="1200" dirty="0">
                <a:solidFill>
                  <a:srgbClr val="002060"/>
                </a:solidFill>
                <a:latin typeface="Zoho Puvi-medium"/>
              </a:defRPr>
            </a:lvl1pPr>
            <a:lvl2pPr marL="114300" lvl="1" indent="-114300">
              <a:lnSpc>
                <a:spcPct val="129999"/>
              </a:lnSpc>
              <a:buClr>
                <a:schemeClr val="accent3"/>
              </a:buClr>
              <a:buFont typeface="Arial"/>
              <a:buChar char="•"/>
              <a:defRPr lang="en-US" sz="1200" dirty="0">
                <a:solidFill>
                  <a:srgbClr val="002060"/>
                </a:solidFill>
                <a:latin typeface="Zoho Puvi-medium"/>
              </a:defRPr>
            </a:lvl2pPr>
            <a:lvl3pPr marL="114300" lvl="2" indent="-114300">
              <a:lnSpc>
                <a:spcPct val="129999"/>
              </a:lnSpc>
              <a:buClr>
                <a:schemeClr val="accent3"/>
              </a:buClr>
              <a:buFont typeface="Arial"/>
              <a:buChar char="•"/>
              <a:defRPr lang="en-US" sz="1200" dirty="0">
                <a:solidFill>
                  <a:srgbClr val="002060"/>
                </a:solidFill>
                <a:latin typeface="Zoho Puvi-medium"/>
              </a:defRPr>
            </a:lvl3pPr>
            <a:lvl4pPr marL="114300" lvl="3" indent="-114300">
              <a:lnSpc>
                <a:spcPct val="129999"/>
              </a:lnSpc>
              <a:buClr>
                <a:schemeClr val="accent3"/>
              </a:buClr>
              <a:buFont typeface="Arial"/>
              <a:buChar char="•"/>
              <a:defRPr lang="en-US" sz="1200" dirty="0">
                <a:solidFill>
                  <a:srgbClr val="002060"/>
                </a:solidFill>
                <a:latin typeface="Zoho Puvi-medium"/>
              </a:defRPr>
            </a:lvl4pPr>
            <a:lvl5pPr marL="114300" lvl="4" indent="-114300">
              <a:lnSpc>
                <a:spcPct val="129999"/>
              </a:lnSpc>
              <a:buClr>
                <a:schemeClr val="accent3"/>
              </a:buClr>
              <a:buFont typeface="Arial"/>
              <a:buChar char="•"/>
              <a:defRPr lang="en-US" sz="1200" dirty="0">
                <a:solidFill>
                  <a:srgbClr val="002060"/>
                </a:solidFill>
                <a:latin typeface="Zoho Puvi-medium"/>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hidden="1">
            <a:extLst>
              <a:ext uri="{2DBCC5C2-EE66-455E-8FF1-57D269E58C3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B31B8E0-F836-4823-B0CC-C1F15CFFB193}"/>
              </a:ext>
            </a:extLst>
          </p:cNvPr>
          <p:cNvSpPr>
            <a:spLocks noGrp="1"/>
          </p:cNvSpPr>
          <p:nvPr>
            <p:ph type="title" idx="1"/>
          </p:nvPr>
        </p:nvSpPr>
        <p:spPr>
          <a:xfrm>
            <a:off x="3151165" y="3562350"/>
            <a:ext cx="2218848" cy="857250"/>
          </a:xfrm>
        </p:spPr>
        <p:txBody>
          <a:bodyPr vert="horz" lIns="19050" tIns="19050" rIns="19050" bIns="19050" rtlCol="0" anchor="t"/>
          <a:lstStyle>
            <a:lvl1pPr lvl="0">
              <a:lnSpc>
                <a:spcPct val="120000"/>
              </a:lnSpc>
              <a:defRPr lang="en-US" sz="1200" dirty="0">
                <a:solidFill>
                  <a:srgbClr val="002060"/>
                </a:solidFill>
                <a:latin typeface="Zoho Puvi-medium"/>
              </a:defRPr>
            </a:lvl1pPr>
          </a:lstStyle>
          <a:p>
            <a:r>
              <a:rPr lang="en-US" dirty="0"/>
              <a:t>Click to edit Master title style</a:t>
            </a:r>
          </a:p>
        </p:txBody>
      </p:sp>
      <p:sp>
        <p:nvSpPr>
          <p:cNvPr id="4" name="Content Placeholder 2" hidden="1">
            <a:extLst>
              <a:ext uri="{E26E20A6-06A1-4AF8-A8E6-AB6515A251F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C4CDEB9-3A30-47EC-B53E-21F29D09F909}"/>
              </a:ext>
            </a:extLst>
          </p:cNvPr>
          <p:cNvSpPr>
            <a:spLocks noGrp="1"/>
          </p:cNvSpPr>
          <p:nvPr>
            <p:ph idx="2"/>
          </p:nvPr>
        </p:nvSpPr>
        <p:spPr>
          <a:xfrm>
            <a:off x="4752975" y="1403352"/>
            <a:ext cx="3619500" cy="3069050"/>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hidden="1">
            <a:extLst>
              <a:ext uri="{E9623D30-F0B7-4ACE-BE93-89F115B64B4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A8CDB68-E616-4F2B-B7F5-1CD60ABFF9E8}"/>
              </a:ext>
            </a:extLst>
          </p:cNvPr>
          <p:cNvSpPr>
            <a:spLocks noGrp="1"/>
          </p:cNvSpPr>
          <p:nvPr>
            <p:ph type="sldNum" sz="quarter" idx="3"/>
          </p:nvPr>
        </p:nvSpPr>
        <p:spPr>
          <a:xfrm>
            <a:off x="7767815" y="4580733"/>
            <a:ext cx="613018" cy="285750"/>
          </a:xfrm>
        </p:spPr>
        <p:txBody>
          <a:bodyPr rtlCol="0"/>
          <a:lstStyle/>
          <a:p>
            <a:r>
              <a:rPr lang="en-US" dirty="0"/>
              <a:t>&lt;#&gt;</a:t>
            </a:r>
          </a:p>
        </p:txBody>
      </p:sp>
      <p:sp>
        <p:nvSpPr>
          <p:cNvPr id="6" name="Footer Placeholder 5">
            <a:extLst>
              <a:ext uri="{71EB1997-22F7-4CB1-94F1-30EC523F927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022B966-755F-45B0-A6C5-98390AB3DEBE}"/>
              </a:ext>
            </a:extLst>
          </p:cNvPr>
          <p:cNvSpPr>
            <a:spLocks noGrp="1"/>
          </p:cNvSpPr>
          <p:nvPr>
            <p:ph type="ftr" sz="quarter" idx="4"/>
          </p:nvPr>
        </p:nvSpPr>
        <p:spPr/>
        <p:txBody>
          <a:bodyPr rtlCol="0"/>
          <a:lstStyle/>
          <a:p>
            <a:r>
              <a:rPr lang="en-US" dirty="0"/>
              <a:t>Footer</a:t>
            </a:r>
          </a:p>
        </p:txBody>
      </p:sp>
      <p:sp>
        <p:nvSpPr>
          <p:cNvPr id="7" name="Date Placeholder 4">
            <a:extLst>
              <a:ext uri="{6F4BD353-B5F9-4F72-8DBE-5D7AB494C6D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6CD5526-07A6-41CF-8B2C-8AB8EB8D8B7A}"/>
              </a:ext>
            </a:extLst>
          </p:cNvPr>
          <p:cNvSpPr>
            <a:spLocks noGrp="1"/>
          </p:cNvSpPr>
          <p:nvPr>
            <p:ph type="dt" sz="half" idx="5"/>
          </p:nvPr>
        </p:nvSpPr>
        <p:spPr/>
        <p:txBody>
          <a:bodyPr rtlCol="0"/>
          <a:lstStyle/>
          <a:p>
            <a:r>
              <a:rPr lang="en-US" dirty="0"/>
              <a:t>Date</a:t>
            </a:r>
          </a:p>
        </p:txBody>
      </p:sp>
      <p:sp>
        <p:nvSpPr>
          <p:cNvPr id="8" name="Picture Placeholder 7" hidden="1">
            <a:extLst>
              <a:ext uri="{59EB19EC-D58E-480D-8ADF-0983B9E37E3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66B9289-87CD-4C4E-9084-D98DE9A5AA7C}"/>
              </a:ext>
            </a:extLst>
          </p:cNvPr>
          <p:cNvSpPr>
            <a:spLocks noGrp="1"/>
          </p:cNvSpPr>
          <p:nvPr>
            <p:ph type="pic" idx="6"/>
          </p:nvPr>
        </p:nvSpPr>
        <p:spPr>
          <a:xfrm>
            <a:off x="3991251" y="1400175"/>
            <a:ext cx="3003442" cy="3294859"/>
          </a:xfrm>
          <a:prstGeom prst="roundRect">
            <a:avLst>
              <a:gd name="adj" fmla="val 2315"/>
            </a:avLst>
          </a:prstGeom>
          <a:solidFill>
            <a:schemeClr val="accent5">
              <a:lumMod val="20000"/>
              <a:lumOff val="80000"/>
            </a:schemeClr>
          </a:solidFill>
          <a:ln w="38100">
            <a:solidFill>
              <a:srgbClr val="002060"/>
            </a:solidFill>
            <a:prstDash val="solid"/>
          </a:ln>
        </p:spPr>
        <p:txBody>
          <a:bodyPr vert="horz" lIns="91440" tIns="93600" rIns="91440" bIns="45720" rtlCol="0">
            <a:noAutofit/>
          </a:bodyPr>
          <a:lstStyle/>
          <a:p>
            <a:pPr lvl="0"/>
            <a:r>
              <a:rPr lang="en-US" dirty="0"/>
              <a:t>Click to edit Master text styles</a:t>
            </a:r>
          </a:p>
        </p:txBody>
      </p:sp>
      <p:sp>
        <p:nvSpPr>
          <p:cNvPr id="9" name="Rectangle: Single Corner Rounded 8">
            <a:extLst>
              <a:ext uri="{E082F8E2-33B4-437F-87FE-3B26D365C9D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BEE7F8D-066A-4904-A699-247147B94B89}"/>
              </a:ext>
            </a:extLst>
          </p:cNvPr>
          <p:cNvSpPr/>
          <p:nvPr userDrawn="1"/>
        </p:nvSpPr>
        <p:spPr>
          <a:xfrm flipV="1">
            <a:off x="0" y="0"/>
            <a:ext cx="2850270" cy="3003108"/>
          </a:xfrm>
          <a:prstGeom prst="round1Rect">
            <a:avLst>
              <a:gd name="adj" fmla="val 33595"/>
            </a:avLst>
          </a:prstGeom>
          <a:solidFill>
            <a:srgbClr val="575193"/>
          </a:solidFill>
          <a:effectLst/>
        </p:spPr>
        <p:style>
          <a:lnRef idx="1">
            <a:schemeClr val="accent1">
              <a:shade val="50000"/>
            </a:schemeClr>
          </a:lnRef>
          <a:fillRef idx="1">
            <a:schemeClr val="accent1"/>
          </a:fillRef>
          <a:effectRef idx="0">
            <a:schemeClr val="accent1"/>
          </a:effectRef>
          <a:fontRef idx="minor">
            <a:srgbClr val="FFFFFF"/>
          </a:fontRef>
        </p:style>
        <p:txBody>
          <a:bodyPr rot="10800000" vert="horz" rtlCol="0" anchor="ctr">
            <a:noAutofit/>
          </a:bodyPr>
          <a:lstStyle/>
          <a:p>
            <a:pPr algn="ctr"/>
            <a:endParaRPr lang="en-US" dirty="0"/>
          </a:p>
        </p:txBody>
      </p:sp>
      <p:sp>
        <p:nvSpPr>
          <p:cNvPr id="10" name="TextBox 9">
            <a:extLst>
              <a:ext uri="{691353D3-C32B-48E4-9FF9-5A2B7C4800D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83A4412-76D9-4759-92B6-9A9F5813296A}"/>
              </a:ext>
            </a:extLst>
          </p:cNvPr>
          <p:cNvSpPr txBox="1"/>
          <p:nvPr userDrawn="1"/>
        </p:nvSpPr>
        <p:spPr>
          <a:xfrm>
            <a:off x="130654" y="927039"/>
            <a:ext cx="2418721" cy="1315469"/>
          </a:xfrm>
          <a:prstGeom prst="rect">
            <a:avLst/>
          </a:prstGeom>
        </p:spPr>
        <p:txBody>
          <a:bodyPr vert="horz" lIns="95250" tIns="47625" rIns="95250" bIns="47625" rtlCol="0">
            <a:noAutofit/>
          </a:bodyPr>
          <a:lstStyle/>
          <a:p>
            <a:pPr algn="l" rtl="0">
              <a:lnSpc>
                <a:spcPct val="120000"/>
              </a:lnSpc>
              <a:spcBef>
                <a:spcPts val="0"/>
              </a:spcBef>
              <a:spcAft>
                <a:spcPts val="0"/>
              </a:spcAft>
              <a:buNone/>
              <a:defRPr lang="en-US" sz="1400" dirty="0">
                <a:solidFill>
                  <a:schemeClr val="tx1"/>
                </a:solidFill>
                <a:latin typeface="Open Sans"/>
              </a:defRPr>
            </a:pPr>
            <a:r>
              <a:rPr lang="en-US" sz="2800" b="1" i="0" dirty="0">
                <a:solidFill>
                  <a:schemeClr val="bg1"/>
                </a:solidFill>
                <a:latin typeface="Zoho Puvi"/>
              </a:rPr>
              <a:t>Cliq components</a:t>
            </a:r>
          </a:p>
        </p:txBody>
      </p:sp>
      <p:sp>
        <p:nvSpPr>
          <p:cNvPr id="11" name="Title 10" hidden="1">
            <a:extLst>
              <a:ext uri="{D2E43C0F-DCA6-4653-B478-7C8A8529DFB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D3A8EC6-F411-4F3F-90E0-41A41273CA11}"/>
              </a:ext>
            </a:extLst>
          </p:cNvPr>
          <p:cNvSpPr>
            <a:spLocks noGrp="1"/>
          </p:cNvSpPr>
          <p:nvPr>
            <p:ph type="title" idx="7"/>
          </p:nvPr>
        </p:nvSpPr>
        <p:spPr>
          <a:xfrm>
            <a:off x="5458444" y="3562350"/>
            <a:ext cx="1199102" cy="847725"/>
          </a:xfrm>
          <a:prstGeom prst="rect">
            <a:avLst/>
          </a:prstGeom>
        </p:spPr>
        <p:txBody>
          <a:bodyPr vert="horz" lIns="19050" tIns="19050" rIns="19050" bIns="19050" rtlCol="0">
            <a:normAutofit/>
          </a:bodyPr>
          <a:lstStyle>
            <a:lvl1pPr lvl="0">
              <a:lnSpc>
                <a:spcPct val="120000"/>
              </a:lnSpc>
              <a:defRPr lang="en-US" sz="1200" dirty="0">
                <a:latin typeface="Zoho Puvi-medium"/>
              </a:defRPr>
            </a:lvl1pPr>
          </a:lstStyle>
          <a:p>
            <a:pPr lvl="0"/>
            <a:r>
              <a:rPr lang="en-US" dirty="0"/>
              <a:t>Click to edit Master text styles</a:t>
            </a:r>
          </a:p>
        </p:txBody>
      </p:sp>
      <p:sp>
        <p:nvSpPr>
          <p:cNvPr id="12" name="Title 11" hidden="1">
            <a:extLst>
              <a:ext uri="{9D3F844C-75D4-46D8-908F-1D57282F420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09A5AB7-ED32-4BCB-9237-E331089A7D21}"/>
              </a:ext>
            </a:extLst>
          </p:cNvPr>
          <p:cNvSpPr>
            <a:spLocks noGrp="1"/>
          </p:cNvSpPr>
          <p:nvPr>
            <p:ph type="title" idx="8"/>
          </p:nvPr>
        </p:nvSpPr>
        <p:spPr>
          <a:xfrm>
            <a:off x="3152775" y="1072924"/>
            <a:ext cx="3109236" cy="595388"/>
          </a:xfrm>
          <a:prstGeom prst="rect">
            <a:avLst/>
          </a:prstGeom>
        </p:spPr>
        <p:txBody>
          <a:bodyPr vert="horz" lIns="19050" tIns="19050" rIns="19050" bIns="19050" rtlCol="0">
            <a:normAutofit fontScale="40000" lnSpcReduction="20000"/>
          </a:bodyPr>
          <a:lstStyle>
            <a:lvl1pPr lvl="0" algn="l">
              <a:lnSpc>
                <a:spcPct val="115000"/>
              </a:lnSpc>
              <a:defRPr lang="en-US" sz="4800" dirty="0"/>
            </a:lvl1pPr>
          </a:lstStyle>
          <a:p>
            <a:pPr lvl="0"/>
            <a:r>
              <a:rPr lang="en-US" dirty="0"/>
              <a:t>Click to edit Master text styles</a:t>
            </a:r>
          </a:p>
        </p:txBody>
      </p:sp>
      <p:pic>
        <p:nvPicPr>
          <p:cNvPr id="13" name="Picture 12">
            <a:extLst>
              <a:ext uri="{8EA38B98-3BEC-41B5-B5FE-3688814B299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503F4D6-B06B-49B5-A0C5-24C7DE9993A0}"/>
              </a:ext>
            </a:extLst>
          </p:cNvPr>
          <p:cNvPicPr>
            <a:picLocks noChangeAspect="1"/>
          </p:cNvPicPr>
          <p:nvPr userDrawn="1"/>
        </p:nvPicPr>
        <p:blipFill>
          <a:blip r:embed="rId3"/>
          <a:srcRect t="55630" r="82910" b="17920"/>
          <a:stretch>
            <a:fillRect/>
          </a:stretch>
        </p:blipFill>
        <p:spPr>
          <a:xfrm flipV="1">
            <a:off x="130654" y="0"/>
            <a:ext cx="599008" cy="927039"/>
          </a:xfrm>
          <a:prstGeom prst="rect">
            <a:avLst/>
          </a:prstGeom>
          <a:noFill/>
        </p:spPr>
      </p:pic>
      <p:sp>
        <p:nvSpPr>
          <p:cNvPr id="14" name="TextBox 13">
            <a:extLst>
              <a:ext uri="{12C00C0F-0BBC-4D91-8004-50928BC6F4B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8D7A6F5-1C19-4756-88A5-8923F0C31961}"/>
              </a:ext>
            </a:extLst>
          </p:cNvPr>
          <p:cNvSpPr txBox="1">
            <a:spLocks noGrp="1"/>
          </p:cNvSpPr>
          <p:nvPr userDrawn="1"/>
        </p:nvSpPr>
        <p:spPr>
          <a:xfrm>
            <a:off x="3060154" y="828884"/>
            <a:ext cx="4865646" cy="785183"/>
          </a:xfrm>
          <a:prstGeom prst="rect">
            <a:avLst/>
          </a:prstGeom>
        </p:spPr>
        <p:txBody>
          <a:bodyPr vert="horz" rtlCol="0">
            <a:normAutofit/>
          </a:bodyPr>
          <a:lstStyle/>
          <a:p>
            <a:pPr>
              <a:lnSpc>
                <a:spcPct val="150000"/>
              </a:lnSpc>
            </a:pPr>
            <a:r>
              <a:rPr lang="en-US" sz="1200" dirty="0">
                <a:solidFill>
                  <a:srgbClr val="778AA5"/>
                </a:solidFill>
                <a:latin typeface="Zoho Puvi-medium"/>
              </a:rPr>
              <a:t>Listing the components we have used-MA, scheduler, bot, slash command, database, function</a:t>
            </a:r>
          </a:p>
        </p:txBody>
      </p:sp>
      <p:sp>
        <p:nvSpPr>
          <p:cNvPr id="15" name="Rectangle: Rounded Corners 14">
            <a:extLst>
              <a:ext uri="{0E459FBB-D96D-4FE7-B41C-79912473753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1B3D5D6-AFB2-495B-AC6F-3A70238B0594}"/>
              </a:ext>
            </a:extLst>
          </p:cNvPr>
          <p:cNvSpPr/>
          <p:nvPr userDrawn="1"/>
        </p:nvSpPr>
        <p:spPr>
          <a:xfrm rot="2700000">
            <a:off x="2253634" y="2927318"/>
            <a:ext cx="1143000" cy="1143000"/>
          </a:xfrm>
          <a:prstGeom prst="roundRect">
            <a:avLst/>
          </a:prstGeom>
          <a:solidFill>
            <a:schemeClr val="tx2">
              <a:lumMod val="10000"/>
              <a:lumOff val="90000"/>
            </a:schemeClr>
          </a:solidFill>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6" name="Rectangle: Rounded Corners 15">
            <a:extLst>
              <a:ext uri="{81E7EA61-4738-47B7-AFAE-19DFCB6FF35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0DC5D8B-E74F-423C-9D5D-29FCC6236207}"/>
              </a:ext>
            </a:extLst>
          </p:cNvPr>
          <p:cNvSpPr/>
          <p:nvPr userDrawn="1"/>
        </p:nvSpPr>
        <p:spPr>
          <a:xfrm rot="2700000">
            <a:off x="3190979" y="1961378"/>
            <a:ext cx="1143000" cy="1143000"/>
          </a:xfrm>
          <a:prstGeom prst="roundRect">
            <a:avLst/>
          </a:prstGeom>
          <a:solidFill>
            <a:schemeClr val="accent2"/>
          </a:solidFill>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7" name="Rectangle: Rounded Corners 16">
            <a:extLst>
              <a:ext uri="{13FC4370-E9A6-409D-9037-D3CF6B32A74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0BD05DE-5DAB-4709-B6BA-275A3789DA18}"/>
              </a:ext>
            </a:extLst>
          </p:cNvPr>
          <p:cNvSpPr/>
          <p:nvPr userDrawn="1"/>
        </p:nvSpPr>
        <p:spPr>
          <a:xfrm rot="2700000">
            <a:off x="4227976" y="2964656"/>
            <a:ext cx="1143000" cy="1143000"/>
          </a:xfrm>
          <a:prstGeom prst="roundRect">
            <a:avLst/>
          </a:prstGeom>
          <a:solidFill>
            <a:schemeClr val="tx2">
              <a:lumMod val="10000"/>
              <a:lumOff val="90000"/>
            </a:schemeClr>
          </a:solidFill>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8" name="Rectangle: Rounded Corners 17">
            <a:extLst>
              <a:ext uri="{41ECED92-E782-4D12-9E07-3C728D204D5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D031CD0-41EB-43C8-BDE9-F84D6C1F3296}"/>
              </a:ext>
            </a:extLst>
          </p:cNvPr>
          <p:cNvSpPr/>
          <p:nvPr userDrawn="1"/>
        </p:nvSpPr>
        <p:spPr>
          <a:xfrm rot="2700000">
            <a:off x="5191125" y="2058324"/>
            <a:ext cx="1143000" cy="1143000"/>
          </a:xfrm>
          <a:prstGeom prst="roundRect">
            <a:avLst/>
          </a:prstGeom>
          <a:solidFill>
            <a:schemeClr val="accent2"/>
          </a:solidFill>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9" name="Rectangle: Rounded Corners 18">
            <a:extLst>
              <a:ext uri="{2BDC2AD9-EFCA-4712-94E0-6E54B740F7F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DAA2580-DF84-4467-BC39-E7CDC73D250E}"/>
              </a:ext>
            </a:extLst>
          </p:cNvPr>
          <p:cNvSpPr/>
          <p:nvPr userDrawn="1"/>
        </p:nvSpPr>
        <p:spPr>
          <a:xfrm rot="2700000">
            <a:off x="6258763" y="3014176"/>
            <a:ext cx="1143000" cy="1143000"/>
          </a:xfrm>
          <a:prstGeom prst="roundRect">
            <a:avLst/>
          </a:prstGeom>
          <a:solidFill>
            <a:schemeClr val="tx2">
              <a:lumMod val="10000"/>
              <a:lumOff val="90000"/>
            </a:schemeClr>
          </a:solidFill>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20" name="Rectangle: Rounded Corners 19">
            <a:extLst>
              <a:ext uri="{92DEF687-7629-4893-A5BF-528AEF7AC99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3F4A980-663C-4DA0-B57E-0627ED1EA2BC}"/>
              </a:ext>
            </a:extLst>
          </p:cNvPr>
          <p:cNvSpPr/>
          <p:nvPr userDrawn="1"/>
        </p:nvSpPr>
        <p:spPr>
          <a:xfrm rot="2700000">
            <a:off x="7255382" y="2115464"/>
            <a:ext cx="1143000" cy="1143000"/>
          </a:xfrm>
          <a:prstGeom prst="roundRect">
            <a:avLst/>
          </a:prstGeom>
          <a:solidFill>
            <a:schemeClr val="accent2"/>
          </a:solidFill>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Tree>
    <p:custDataLst>
      <p:tags r:id="rId1"/>
    </p:custDataLst>
    <p:extLst>
      <p:ext uri="{0C78C09F-53A0-439D-801F-4694F23D216A}">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3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low chart">
    <p:spTree>
      <p:nvGrpSpPr>
        <p:cNvPr id="1" name=""/>
        <p:cNvGrpSpPr/>
        <p:nvPr/>
      </p:nvGrpSpPr>
      <p:grpSpPr>
        <a:xfrm>
          <a:off x="0" y="0"/>
          <a:ext cx="0" cy="0"/>
          <a:chOff x="0" y="0"/>
          <a:chExt cx="0" cy="0"/>
        </a:xfrm>
      </p:grpSpPr>
      <p:sp>
        <p:nvSpPr>
          <p:cNvPr id="2" name="Content Placeholder 2" hidden="1">
            <a:extLst>
              <a:ext uri="{729BFA53-3EA6-4EF3-8383-3A6B66615B1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32DF4CF-697E-4B79-8C43-A74C523FE7CF}"/>
              </a:ext>
            </a:extLst>
          </p:cNvPr>
          <p:cNvSpPr>
            <a:spLocks noGrp="1"/>
          </p:cNvSpPr>
          <p:nvPr>
            <p:ph/>
          </p:nvPr>
        </p:nvSpPr>
        <p:spPr>
          <a:xfrm>
            <a:off x="3152775" y="1666875"/>
            <a:ext cx="5076453" cy="1628775"/>
          </a:xfrm>
        </p:spPr>
        <p:txBody>
          <a:bodyPr rtlCol="0"/>
          <a:lstStyle>
            <a:lvl1pPr marL="114300" lvl="0" indent="-114300">
              <a:lnSpc>
                <a:spcPct val="129999"/>
              </a:lnSpc>
              <a:buClr>
                <a:schemeClr val="accent3"/>
              </a:buClr>
              <a:buFont typeface="Arial"/>
              <a:buChar char="•"/>
              <a:defRPr lang="en-US" sz="1200" dirty="0">
                <a:solidFill>
                  <a:srgbClr val="002060"/>
                </a:solidFill>
                <a:latin typeface="Zoho Puvi-medium"/>
              </a:defRPr>
            </a:lvl1pPr>
            <a:lvl2pPr marL="114300" lvl="1" indent="-114300">
              <a:lnSpc>
                <a:spcPct val="129999"/>
              </a:lnSpc>
              <a:buClr>
                <a:schemeClr val="accent3"/>
              </a:buClr>
              <a:buFont typeface="Arial"/>
              <a:buChar char="•"/>
              <a:defRPr lang="en-US" sz="1200" dirty="0">
                <a:solidFill>
                  <a:srgbClr val="002060"/>
                </a:solidFill>
                <a:latin typeface="Zoho Puvi-medium"/>
              </a:defRPr>
            </a:lvl2pPr>
            <a:lvl3pPr marL="114300" lvl="2" indent="-114300">
              <a:lnSpc>
                <a:spcPct val="129999"/>
              </a:lnSpc>
              <a:buClr>
                <a:schemeClr val="accent3"/>
              </a:buClr>
              <a:buFont typeface="Arial"/>
              <a:buChar char="•"/>
              <a:defRPr lang="en-US" sz="1200" dirty="0">
                <a:solidFill>
                  <a:srgbClr val="002060"/>
                </a:solidFill>
                <a:latin typeface="Zoho Puvi-medium"/>
              </a:defRPr>
            </a:lvl3pPr>
            <a:lvl4pPr marL="114300" lvl="3" indent="-114300">
              <a:lnSpc>
                <a:spcPct val="129999"/>
              </a:lnSpc>
              <a:buClr>
                <a:schemeClr val="accent3"/>
              </a:buClr>
              <a:buFont typeface="Arial"/>
              <a:buChar char="•"/>
              <a:defRPr lang="en-US" sz="1200" dirty="0">
                <a:solidFill>
                  <a:srgbClr val="002060"/>
                </a:solidFill>
                <a:latin typeface="Zoho Puvi-medium"/>
              </a:defRPr>
            </a:lvl4pPr>
            <a:lvl5pPr marL="114300" lvl="4" indent="-114300">
              <a:lnSpc>
                <a:spcPct val="129999"/>
              </a:lnSpc>
              <a:buClr>
                <a:schemeClr val="accent3"/>
              </a:buClr>
              <a:buFont typeface="Arial"/>
              <a:buChar char="•"/>
              <a:defRPr lang="en-US" sz="1200" dirty="0">
                <a:solidFill>
                  <a:srgbClr val="002060"/>
                </a:solidFill>
                <a:latin typeface="Zoho Puvi-medium"/>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hidden="1">
            <a:extLst>
              <a:ext uri="{E3278845-498D-43EB-BB25-B977249CC3E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1E2D758-2DD1-41A0-8A3E-CA3BE3691613}"/>
              </a:ext>
            </a:extLst>
          </p:cNvPr>
          <p:cNvSpPr>
            <a:spLocks noGrp="1"/>
          </p:cNvSpPr>
          <p:nvPr>
            <p:ph type="title" idx="1"/>
          </p:nvPr>
        </p:nvSpPr>
        <p:spPr>
          <a:xfrm>
            <a:off x="3151165" y="3562350"/>
            <a:ext cx="2218848" cy="857250"/>
          </a:xfrm>
        </p:spPr>
        <p:txBody>
          <a:bodyPr vert="horz" lIns="19050" tIns="19050" rIns="19050" bIns="19050" rtlCol="0" anchor="t"/>
          <a:lstStyle>
            <a:lvl1pPr lvl="0">
              <a:lnSpc>
                <a:spcPct val="120000"/>
              </a:lnSpc>
              <a:defRPr lang="en-US" sz="1200" dirty="0">
                <a:solidFill>
                  <a:srgbClr val="002060"/>
                </a:solidFill>
                <a:latin typeface="Zoho Puvi-medium"/>
              </a:defRPr>
            </a:lvl1pPr>
          </a:lstStyle>
          <a:p>
            <a:r>
              <a:rPr lang="en-US" dirty="0"/>
              <a:t>Click to edit Master title style</a:t>
            </a:r>
          </a:p>
        </p:txBody>
      </p:sp>
      <p:sp>
        <p:nvSpPr>
          <p:cNvPr id="4" name="Content Placeholder 2" hidden="1">
            <a:extLst>
              <a:ext uri="{F91A984E-9F1B-425D-98E1-439352FA680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D506C02-6C43-4A20-9DE2-92E1EBAAEEB0}"/>
              </a:ext>
            </a:extLst>
          </p:cNvPr>
          <p:cNvSpPr>
            <a:spLocks noGrp="1"/>
          </p:cNvSpPr>
          <p:nvPr>
            <p:ph idx="2"/>
          </p:nvPr>
        </p:nvSpPr>
        <p:spPr>
          <a:xfrm>
            <a:off x="4752975" y="1403352"/>
            <a:ext cx="3619500" cy="3069050"/>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a:extLst>
              <a:ext uri="{1E7C35B6-AC49-4FAD-A26B-9F82E2760CA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DB6E3B3-E5A5-440A-97DB-E48F201C2BFF}"/>
              </a:ext>
            </a:extLst>
          </p:cNvPr>
          <p:cNvSpPr>
            <a:spLocks noGrp="1"/>
          </p:cNvSpPr>
          <p:nvPr>
            <p:ph type="sldNum" sz="quarter" idx="3"/>
          </p:nvPr>
        </p:nvSpPr>
        <p:spPr/>
        <p:txBody>
          <a:bodyPr rtlCol="0"/>
          <a:lstStyle/>
          <a:p>
            <a:r>
              <a:rPr lang="en-US" dirty="0"/>
              <a:t>&lt;#&gt;</a:t>
            </a:r>
          </a:p>
        </p:txBody>
      </p:sp>
      <p:sp>
        <p:nvSpPr>
          <p:cNvPr id="6" name="Footer Placeholder 5">
            <a:extLst>
              <a:ext uri="{576513ED-C0A7-470E-B74F-EF0B06D2D3F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DA4331B-7CC8-48D5-815B-F78E15C3FD79}"/>
              </a:ext>
            </a:extLst>
          </p:cNvPr>
          <p:cNvSpPr>
            <a:spLocks noGrp="1"/>
          </p:cNvSpPr>
          <p:nvPr>
            <p:ph type="ftr" sz="quarter" idx="4"/>
          </p:nvPr>
        </p:nvSpPr>
        <p:spPr/>
        <p:txBody>
          <a:bodyPr rtlCol="0"/>
          <a:lstStyle/>
          <a:p>
            <a:r>
              <a:rPr lang="en-US" dirty="0"/>
              <a:t>Footer</a:t>
            </a:r>
          </a:p>
        </p:txBody>
      </p:sp>
      <p:sp>
        <p:nvSpPr>
          <p:cNvPr id="7" name="Date Placeholder 4">
            <a:extLst>
              <a:ext uri="{BAF88066-32F2-4063-AEA9-A9B1C5DA00E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0508B0C-8E8A-4C6E-946B-A4B35F82EA18}"/>
              </a:ext>
            </a:extLst>
          </p:cNvPr>
          <p:cNvSpPr>
            <a:spLocks noGrp="1"/>
          </p:cNvSpPr>
          <p:nvPr>
            <p:ph type="dt" sz="half" idx="5"/>
          </p:nvPr>
        </p:nvSpPr>
        <p:spPr/>
        <p:txBody>
          <a:bodyPr rtlCol="0"/>
          <a:lstStyle/>
          <a:p>
            <a:r>
              <a:rPr lang="en-US" dirty="0"/>
              <a:t>Date</a:t>
            </a:r>
          </a:p>
        </p:txBody>
      </p:sp>
      <p:sp>
        <p:nvSpPr>
          <p:cNvPr id="8" name="Picture Placeholder 7" hidden="1">
            <a:extLst>
              <a:ext uri="{449B626A-D464-4376-8D38-B0424646466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5CED9EF-F8B6-4C0D-A790-3785EEDCEFF3}"/>
              </a:ext>
            </a:extLst>
          </p:cNvPr>
          <p:cNvSpPr>
            <a:spLocks noGrp="1"/>
          </p:cNvSpPr>
          <p:nvPr>
            <p:ph type="pic" idx="6"/>
          </p:nvPr>
        </p:nvSpPr>
        <p:spPr>
          <a:xfrm>
            <a:off x="3991251" y="1400175"/>
            <a:ext cx="3003442" cy="3294859"/>
          </a:xfrm>
          <a:prstGeom prst="roundRect">
            <a:avLst>
              <a:gd name="adj" fmla="val 2315"/>
            </a:avLst>
          </a:prstGeom>
          <a:solidFill>
            <a:schemeClr val="accent5">
              <a:lumMod val="20000"/>
              <a:lumOff val="80000"/>
            </a:schemeClr>
          </a:solidFill>
          <a:ln w="38100">
            <a:solidFill>
              <a:srgbClr val="002060"/>
            </a:solidFill>
            <a:prstDash val="solid"/>
          </a:ln>
        </p:spPr>
        <p:txBody>
          <a:bodyPr vert="horz" lIns="91440" tIns="93600" rIns="91440" bIns="45720" rtlCol="0">
            <a:noAutofit/>
          </a:bodyPr>
          <a:lstStyle/>
          <a:p>
            <a:pPr lvl="0"/>
            <a:r>
              <a:rPr lang="en-US" dirty="0"/>
              <a:t>Click to edit Master text styles</a:t>
            </a:r>
          </a:p>
        </p:txBody>
      </p:sp>
      <p:sp>
        <p:nvSpPr>
          <p:cNvPr id="9" name="Title 8" hidden="1">
            <a:extLst>
              <a:ext uri="{37D27A00-ADB9-49AC-BBBA-13EA1E6C062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308637B-F158-4E36-AB85-A6C4EEA709AA}"/>
              </a:ext>
            </a:extLst>
          </p:cNvPr>
          <p:cNvSpPr>
            <a:spLocks noGrp="1"/>
          </p:cNvSpPr>
          <p:nvPr>
            <p:ph type="title" idx="7"/>
          </p:nvPr>
        </p:nvSpPr>
        <p:spPr>
          <a:xfrm>
            <a:off x="5458444" y="3562350"/>
            <a:ext cx="1199102" cy="847725"/>
          </a:xfrm>
          <a:prstGeom prst="rect">
            <a:avLst/>
          </a:prstGeom>
        </p:spPr>
        <p:txBody>
          <a:bodyPr vert="horz" lIns="19050" tIns="19050" rIns="19050" bIns="19050" rtlCol="0">
            <a:normAutofit/>
          </a:bodyPr>
          <a:lstStyle>
            <a:lvl1pPr lvl="0">
              <a:lnSpc>
                <a:spcPct val="120000"/>
              </a:lnSpc>
              <a:defRPr lang="en-US" sz="1200" dirty="0">
                <a:latin typeface="Zoho Puvi-medium"/>
              </a:defRPr>
            </a:lvl1pPr>
          </a:lstStyle>
          <a:p>
            <a:pPr lvl="0"/>
            <a:r>
              <a:rPr lang="en-US" dirty="0"/>
              <a:t>Click to edit Master text styles</a:t>
            </a:r>
          </a:p>
        </p:txBody>
      </p:sp>
      <p:sp>
        <p:nvSpPr>
          <p:cNvPr id="10" name="Title 9" hidden="1">
            <a:extLst>
              <a:ext uri="{0E7B490B-BEE6-4CA7-8E85-4098DB3718A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1E5E727-DB7D-40A4-86F7-932F8A74F2CF}"/>
              </a:ext>
            </a:extLst>
          </p:cNvPr>
          <p:cNvSpPr>
            <a:spLocks noGrp="1"/>
          </p:cNvSpPr>
          <p:nvPr>
            <p:ph type="title" idx="8"/>
          </p:nvPr>
        </p:nvSpPr>
        <p:spPr>
          <a:xfrm>
            <a:off x="3152775" y="1072924"/>
            <a:ext cx="3109236" cy="595388"/>
          </a:xfrm>
          <a:prstGeom prst="rect">
            <a:avLst/>
          </a:prstGeom>
        </p:spPr>
        <p:txBody>
          <a:bodyPr vert="horz" lIns="19050" tIns="19050" rIns="19050" bIns="19050" rtlCol="0">
            <a:normAutofit fontScale="40000" lnSpcReduction="20000"/>
          </a:bodyPr>
          <a:lstStyle>
            <a:lvl1pPr lvl="0" algn="l">
              <a:lnSpc>
                <a:spcPct val="115000"/>
              </a:lnSpc>
              <a:defRPr lang="en-US" sz="4800" dirty="0"/>
            </a:lvl1pPr>
          </a:lstStyle>
          <a:p>
            <a:pPr lvl="0"/>
            <a:r>
              <a:rPr lang="en-US" dirty="0"/>
              <a:t>Click to edit Master text styles</a:t>
            </a:r>
          </a:p>
        </p:txBody>
      </p:sp>
      <p:cxnSp>
        <p:nvCxnSpPr>
          <p:cNvPr id="11" name="Straight Connector 10">
            <a:extLst>
              <a:ext uri="{CCADE32D-6C0F-422B-8828-AB9CEE4760A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B7D4F14-A8BA-4C59-A3DD-A11DA33173E7}"/>
              </a:ext>
            </a:extLst>
          </p:cNvPr>
          <p:cNvCxnSpPr/>
          <p:nvPr/>
        </p:nvCxnSpPr>
        <p:spPr>
          <a:xfrm rot="10800000" flipH="1" flipV="1">
            <a:off x="13496" y="1281255"/>
            <a:ext cx="6356260" cy="0"/>
          </a:xfrm>
          <a:prstGeom prst="line">
            <a:avLst/>
          </a:prstGeom>
          <a:ln w="19050" cap="flat">
            <a:solidFill>
              <a:srgbClr val="575193"/>
            </a:solidFill>
            <a:prstDash val="solid"/>
            <a:round/>
          </a:ln>
        </p:spPr>
        <p:style>
          <a:lnRef idx="1">
            <a:schemeClr val="accent1"/>
          </a:lnRef>
          <a:fillRef idx="1">
            <a:schemeClr val="accent1"/>
          </a:fillRef>
          <a:effectRef idx="0">
            <a:schemeClr val="accent1"/>
          </a:effectRef>
          <a:fontRef idx="minor">
            <a:srgbClr val="FFFFFF"/>
          </a:fontRef>
        </p:style>
      </p:cxnSp>
      <p:sp>
        <p:nvSpPr>
          <p:cNvPr id="12" name="TextBox 11">
            <a:extLst>
              <a:ext uri="{6E005A1B-E271-4B21-8621-209FCEC1FE4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D7E2C8E-0CEE-4A8B-9D17-34634946F89D}"/>
              </a:ext>
            </a:extLst>
          </p:cNvPr>
          <p:cNvSpPr txBox="1"/>
          <p:nvPr userDrawn="1"/>
        </p:nvSpPr>
        <p:spPr>
          <a:xfrm>
            <a:off x="219951" y="197958"/>
            <a:ext cx="2442705" cy="1070362"/>
          </a:xfrm>
          <a:prstGeom prst="rect">
            <a:avLst/>
          </a:prstGeom>
        </p:spPr>
        <p:txBody>
          <a:bodyPr vert="horz" lIns="95250" tIns="47625" rIns="95250" bIns="47625" rtlCol="0" anchor="t">
            <a:spAutoFit/>
          </a:bodyPr>
          <a:lstStyle/>
          <a:p>
            <a:pPr>
              <a:defRPr lang="en-US" sz="1400" dirty="0"/>
            </a:pPr>
            <a:r>
              <a:rPr lang="en-US" sz="3200" b="1" dirty="0" err="1">
                <a:latin typeface="Zoho Puvi"/>
              </a:rPr>
              <a:t>Zobot</a:t>
            </a:r>
          </a:p>
          <a:p>
            <a:pPr>
              <a:defRPr lang="en-US" sz="1400" dirty="0"/>
            </a:pPr>
            <a:r>
              <a:rPr lang="en-US" sz="3200" b="1" dirty="0">
                <a:latin typeface="Zoho Puvi"/>
              </a:rPr>
              <a:t>Flow chart</a:t>
            </a:r>
          </a:p>
        </p:txBody>
      </p:sp>
    </p:spTree>
    <p:custDataLst>
      <p:tags r:id="rId1"/>
    </p:custDataLst>
    <p:extLst>
      <p:ext uri="{A584A0D2-2231-4025-8223-67A332A8513E}">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3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Empty Layout">
    <p:spTree>
      <p:nvGrpSpPr>
        <p:cNvPr id="1" name=""/>
        <p:cNvGrpSpPr/>
        <p:nvPr/>
      </p:nvGrpSpPr>
      <p:grpSpPr>
        <a:xfrm>
          <a:off x="0" y="0"/>
          <a:ext cx="0" cy="0"/>
          <a:chOff x="0" y="0"/>
          <a:chExt cx="0" cy="0"/>
        </a:xfrm>
      </p:grpSpPr>
      <p:sp>
        <p:nvSpPr>
          <p:cNvPr id="2" name="Title 1">
            <a:extLst>
              <a:ext uri="{04E1C602-7677-4F0A-A60E-F9B83AD0EA6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E23813D-43F9-4558-B1E8-D26E04B348DF}"/>
              </a:ext>
            </a:extLst>
          </p:cNvPr>
          <p:cNvSpPr>
            <a:spLocks noGrp="1"/>
          </p:cNvSpPr>
          <p:nvPr>
            <p:ph type="title" idx="10"/>
          </p:nvPr>
        </p:nvSpPr>
        <p:spPr>
          <a:xfrm>
            <a:off x="762000" y="349043"/>
            <a:ext cx="6232693" cy="857250"/>
          </a:xfrm>
        </p:spPr>
        <p:txBody>
          <a:bodyPr rtlCol="0"/>
          <a:lstStyle>
            <a:lvl1pPr lvl="0">
              <a:defRPr lang="en-US" sz="2800" b="1" dirty="0">
                <a:solidFill>
                  <a:srgbClr val="002060"/>
                </a:solidFill>
                <a:latin typeface="Zoho Puvi"/>
              </a:defRPr>
            </a:lvl1pPr>
          </a:lstStyle>
          <a:p>
            <a:r>
              <a:rPr lang="en-US" dirty="0"/>
              <a:t>Click to edit Master title style</a:t>
            </a:r>
          </a:p>
        </p:txBody>
      </p:sp>
      <p:sp>
        <p:nvSpPr>
          <p:cNvPr id="3" name="Content Placeholder 2">
            <a:extLst>
              <a:ext uri="{C45A2D01-0385-4C83-AC98-E81E43D0148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FB580FC-63A9-4F52-9FFC-9812788FC266}"/>
              </a:ext>
            </a:extLst>
          </p:cNvPr>
          <p:cNvSpPr>
            <a:spLocks noGrp="1"/>
          </p:cNvSpPr>
          <p:nvPr>
            <p:ph idx="11"/>
          </p:nvPr>
        </p:nvSpPr>
        <p:spPr>
          <a:xfrm>
            <a:off x="762000" y="1403356"/>
            <a:ext cx="6232693" cy="3069050"/>
          </a:xfrm>
        </p:spPr>
        <p:txBody>
          <a:bodyPr rtlCol="0"/>
          <a:lstStyle>
            <a:lvl1pPr lvl="0">
              <a:buClr>
                <a:schemeClr val="accent3"/>
              </a:buClr>
              <a:defRPr lang="en-US" sz="1200" b="0" dirty="0">
                <a:solidFill>
                  <a:srgbClr val="002060"/>
                </a:solidFill>
                <a:latin typeface="Zoho Puvi"/>
              </a:defRPr>
            </a:lvl1pPr>
            <a:lvl2pPr lvl="1">
              <a:buClr>
                <a:schemeClr val="accent3"/>
              </a:buClr>
              <a:defRPr lang="en-US" sz="1200" b="0" dirty="0">
                <a:solidFill>
                  <a:srgbClr val="002060"/>
                </a:solidFill>
                <a:latin typeface="Zoho Puvi"/>
              </a:defRPr>
            </a:lvl2pPr>
            <a:lvl3pPr lvl="2">
              <a:buClr>
                <a:schemeClr val="accent3"/>
              </a:buClr>
              <a:defRPr lang="en-US" sz="1200" b="0" dirty="0">
                <a:solidFill>
                  <a:srgbClr val="002060"/>
                </a:solidFill>
                <a:latin typeface="Zoho Puvi"/>
              </a:defRPr>
            </a:lvl3pPr>
            <a:lvl4pPr lvl="3">
              <a:buClr>
                <a:schemeClr val="accent3"/>
              </a:buClr>
              <a:defRPr lang="en-US" sz="1200" b="0" dirty="0">
                <a:solidFill>
                  <a:srgbClr val="002060"/>
                </a:solidFill>
                <a:latin typeface="Zoho Puvi"/>
              </a:defRPr>
            </a:lvl4pPr>
            <a:lvl5pPr lvl="4">
              <a:buClr>
                <a:schemeClr val="accent3"/>
              </a:buClr>
              <a:defRPr lang="en-US" sz="1200" b="0" dirty="0">
                <a:solidFill>
                  <a:srgbClr val="002060"/>
                </a:solidFill>
                <a:latin typeface="Zoho Puv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hidden="1">
            <a:extLst>
              <a:ext uri="{3D65B4D1-F6F3-4AEF-9410-7E89806E820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B139F34-A00A-4DAE-B98E-B608D193DE40}"/>
              </a:ext>
            </a:extLst>
          </p:cNvPr>
          <p:cNvSpPr>
            <a:spLocks noGrp="1"/>
          </p:cNvSpPr>
          <p:nvPr>
            <p:ph idx="12"/>
          </p:nvPr>
        </p:nvSpPr>
        <p:spPr>
          <a:xfrm>
            <a:off x="4752975" y="1403352"/>
            <a:ext cx="3619500" cy="3069050"/>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a:extLst>
              <a:ext uri="{9AF72A1F-01D9-404C-98C1-9C6CD4E5629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0C92C39-171E-4A9F-9C49-04A1DAEC4C5C}"/>
              </a:ext>
            </a:extLst>
          </p:cNvPr>
          <p:cNvSpPr>
            <a:spLocks noGrp="1"/>
          </p:cNvSpPr>
          <p:nvPr>
            <p:ph type="sldNum" sz="quarter" idx="13"/>
          </p:nvPr>
        </p:nvSpPr>
        <p:spPr/>
        <p:txBody>
          <a:bodyPr rtlCol="0"/>
          <a:lstStyle/>
          <a:p>
            <a:r>
              <a:rPr lang="en-US" dirty="0"/>
              <a:t>&lt;#&gt;</a:t>
            </a:r>
          </a:p>
        </p:txBody>
      </p:sp>
      <p:sp>
        <p:nvSpPr>
          <p:cNvPr id="6" name="Footer Placeholder 5">
            <a:extLst>
              <a:ext uri="{493FD2E2-80BB-469F-980E-ADFDEEE3A2A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51E52B5-D4F8-4408-8043-E16DA2DF4621}"/>
              </a:ext>
            </a:extLst>
          </p:cNvPr>
          <p:cNvSpPr>
            <a:spLocks noGrp="1"/>
          </p:cNvSpPr>
          <p:nvPr>
            <p:ph type="ftr" sz="quarter" idx="14"/>
          </p:nvPr>
        </p:nvSpPr>
        <p:spPr/>
        <p:txBody>
          <a:bodyPr rtlCol="0"/>
          <a:lstStyle/>
          <a:p>
            <a:r>
              <a:rPr lang="en-US" dirty="0"/>
              <a:t>Footer</a:t>
            </a:r>
          </a:p>
        </p:txBody>
      </p:sp>
      <p:sp>
        <p:nvSpPr>
          <p:cNvPr id="7" name="Date Placeholder 4">
            <a:extLst>
              <a:ext uri="{5551CFD7-B0C0-4625-8C95-DF3A93F96A9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8D2C8C3-AFE2-4CC2-A043-0E199FB53603}"/>
              </a:ext>
            </a:extLst>
          </p:cNvPr>
          <p:cNvSpPr>
            <a:spLocks noGrp="1"/>
          </p:cNvSpPr>
          <p:nvPr>
            <p:ph type="dt" sz="half" idx="15"/>
          </p:nvPr>
        </p:nvSpPr>
        <p:spPr/>
        <p:txBody>
          <a:bodyPr rtlCol="0"/>
          <a:lstStyle/>
          <a:p>
            <a:r>
              <a:rPr lang="en-US" dirty="0"/>
              <a:t>Date</a:t>
            </a:r>
          </a:p>
        </p:txBody>
      </p:sp>
      <p:sp>
        <p:nvSpPr>
          <p:cNvPr id="8" name="Picture Placeholder 7" hidden="1">
            <a:extLst>
              <a:ext uri="{182320F3-92CD-4EF4-9695-DB37D66557A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8EDFDC9-6C96-4BC0-BC76-F7A2B4286809}"/>
              </a:ext>
            </a:extLst>
          </p:cNvPr>
          <p:cNvSpPr>
            <a:spLocks noGrp="1"/>
          </p:cNvSpPr>
          <p:nvPr>
            <p:ph type="pic" idx="16"/>
          </p:nvPr>
        </p:nvSpPr>
        <p:spPr>
          <a:xfrm>
            <a:off x="3991251" y="1400175"/>
            <a:ext cx="3003442" cy="3294859"/>
          </a:xfrm>
          <a:prstGeom prst="roundRect">
            <a:avLst>
              <a:gd name="adj" fmla="val 2315"/>
            </a:avLst>
          </a:prstGeom>
          <a:solidFill>
            <a:schemeClr val="accent5">
              <a:lumMod val="20000"/>
              <a:lumOff val="80000"/>
            </a:schemeClr>
          </a:solidFill>
          <a:ln w="38100">
            <a:solidFill>
              <a:srgbClr val="002060"/>
            </a:solidFill>
            <a:prstDash val="solid"/>
          </a:ln>
        </p:spPr>
        <p:txBody>
          <a:bodyPr vert="horz" lIns="91440" tIns="93600" rIns="91440" bIns="45720" rtlCol="0">
            <a:noAutofit/>
          </a:bodyPr>
          <a:lstStyle/>
          <a:p>
            <a:pPr lvl="0"/>
            <a:r>
              <a:rPr lang="en-US" dirty="0"/>
              <a:t>Click to edit Master text styles</a:t>
            </a:r>
          </a:p>
        </p:txBody>
      </p:sp>
      <p:sp>
        <p:nvSpPr>
          <p:cNvPr id="9" name="Right Triangle 8">
            <a:extLst>
              <a:ext uri="{79B57CAF-EA3F-464B-9844-B05468B18D9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1F9F395-F6C9-4F38-A131-FED2309E11C5}"/>
              </a:ext>
            </a:extLst>
          </p:cNvPr>
          <p:cNvSpPr/>
          <p:nvPr userDrawn="1"/>
        </p:nvSpPr>
        <p:spPr>
          <a:xfrm>
            <a:off x="7605398" y="1520752"/>
            <a:ext cx="468053" cy="535475"/>
          </a:xfrm>
          <a:prstGeom prst="rtTriangle">
            <a:avLst/>
          </a:prstGeom>
          <a:solidFill>
            <a:srgbClr val="65BB58"/>
          </a:solidFill>
          <a:ln w="9525" cap="flat">
            <a:solidFill>
              <a:schemeClr val="bg1"/>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0" name="Rectangle 9">
            <a:extLst>
              <a:ext uri="{82365593-5635-46DD-ACFD-B75BA976702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6816A54-B162-45B3-BA79-6512F02648E3}"/>
              </a:ext>
            </a:extLst>
          </p:cNvPr>
          <p:cNvSpPr/>
          <p:nvPr userDrawn="1"/>
        </p:nvSpPr>
        <p:spPr>
          <a:xfrm>
            <a:off x="7872612" y="1679486"/>
            <a:ext cx="525130" cy="809323"/>
          </a:xfrm>
          <a:prstGeom prst="rect">
            <a:avLst/>
          </a:prstGeom>
          <a:solidFill>
            <a:srgbClr val="1A76D2"/>
          </a:solidFill>
          <a:ln w="9525" cap="flat">
            <a:no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1" name="Oval 10">
            <a:extLst>
              <a:ext uri="{B7D9DD72-BA16-404F-9BFF-5DB0ECFD910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7950961-1095-4CCD-9946-130AC07F0EE5}"/>
              </a:ext>
            </a:extLst>
          </p:cNvPr>
          <p:cNvSpPr/>
          <p:nvPr userDrawn="1"/>
        </p:nvSpPr>
        <p:spPr>
          <a:xfrm>
            <a:off x="8205340" y="2571026"/>
            <a:ext cx="353206" cy="353206"/>
          </a:xfrm>
          <a:prstGeom prst="ellipse">
            <a:avLst/>
          </a:prstGeom>
          <a:solidFill>
            <a:srgbClr val="FFC200"/>
          </a:solidFill>
          <a:ln w="9525" cap="flat">
            <a:no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pic>
        <p:nvPicPr>
          <p:cNvPr id="12" name="Picture 11">
            <a:extLst>
              <a:ext uri="{B2D3C3BE-678E-4560-9EE6-79FCB7EF42A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CB34E4D-4D93-41B0-B022-7366C292E6F6}"/>
              </a:ext>
            </a:extLst>
          </p:cNvPr>
          <p:cNvPicPr>
            <a:picLocks noChangeAspect="1"/>
          </p:cNvPicPr>
          <p:nvPr userDrawn="1"/>
        </p:nvPicPr>
        <p:blipFill>
          <a:blip r:embed="rId2"/>
          <a:stretch>
            <a:fillRect/>
          </a:stretch>
        </p:blipFill>
        <p:spPr>
          <a:xfrm>
            <a:off x="7744758" y="2561796"/>
            <a:ext cx="406018" cy="406019"/>
          </a:xfrm>
          <a:prstGeom prst="rect">
            <a:avLst/>
          </a:prstGeom>
          <a:noFill/>
        </p:spPr>
      </p:pic>
      <p:sp>
        <p:nvSpPr>
          <p:cNvPr id="13" name="Rectangle 12">
            <a:extLst>
              <a:ext uri="{048CA449-E57E-420A-B674-C9F1E8AE3FC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A7BA0B2-2CBF-4BD2-8322-05119171DD3B}"/>
              </a:ext>
            </a:extLst>
          </p:cNvPr>
          <p:cNvSpPr/>
          <p:nvPr userDrawn="1"/>
        </p:nvSpPr>
        <p:spPr>
          <a:xfrm>
            <a:off x="7982226" y="3006745"/>
            <a:ext cx="386788" cy="617907"/>
          </a:xfrm>
          <a:prstGeom prst="rect">
            <a:avLst/>
          </a:prstGeom>
          <a:solidFill>
            <a:srgbClr val="E0524D"/>
          </a:solidFill>
          <a:ln w="9525" cap="flat">
            <a:no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Tree>
    <p:extLst>
      <p:ext uri="{DEBDB817-7063-43CE-ABBE-26FDDFD8FB9C}">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4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estions">
    <p:spTree>
      <p:nvGrpSpPr>
        <p:cNvPr id="1" name=""/>
        <p:cNvGrpSpPr/>
        <p:nvPr/>
      </p:nvGrpSpPr>
      <p:grpSpPr>
        <a:xfrm>
          <a:off x="0" y="0"/>
          <a:ext cx="0" cy="0"/>
          <a:chOff x="0" y="0"/>
          <a:chExt cx="0" cy="0"/>
        </a:xfrm>
      </p:grpSpPr>
      <p:sp>
        <p:nvSpPr>
          <p:cNvPr id="2" name="Title 1" hidden="1">
            <a:extLst>
              <a:ext uri="{D754BE3A-3D41-4D4E-8B9D-16D36CB83F2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DCE0D94-EC3F-4921-9E9A-908F676E22A9}"/>
              </a:ext>
            </a:extLst>
          </p:cNvPr>
          <p:cNvSpPr>
            <a:spLocks noGrp="1"/>
          </p:cNvSpPr>
          <p:nvPr>
            <p:ph type="title" idx="10"/>
          </p:nvPr>
        </p:nvSpPr>
        <p:spPr>
          <a:xfrm>
            <a:off x="762000" y="349043"/>
            <a:ext cx="6232693" cy="857250"/>
          </a:xfrm>
        </p:spPr>
        <p:txBody>
          <a:bodyPr rtlCol="0"/>
          <a:lstStyle>
            <a:lvl1pPr lvl="0">
              <a:defRPr lang="en-US" sz="2800" b="1" dirty="0">
                <a:solidFill>
                  <a:srgbClr val="002060"/>
                </a:solidFill>
                <a:latin typeface="Zoho Puvi"/>
              </a:defRPr>
            </a:lvl1pPr>
          </a:lstStyle>
          <a:p>
            <a:r>
              <a:rPr lang="en-US" dirty="0"/>
              <a:t>Click to edit Master title style</a:t>
            </a:r>
          </a:p>
        </p:txBody>
      </p:sp>
      <p:sp>
        <p:nvSpPr>
          <p:cNvPr id="3" name="Content Placeholder 2" hidden="1">
            <a:extLst>
              <a:ext uri="{B3785749-E95E-4B4F-B304-033E69EA291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40A1027-AF08-4A4C-AEB9-EB8E5371015F}"/>
              </a:ext>
            </a:extLst>
          </p:cNvPr>
          <p:cNvSpPr>
            <a:spLocks noGrp="1"/>
          </p:cNvSpPr>
          <p:nvPr>
            <p:ph idx="11"/>
          </p:nvPr>
        </p:nvSpPr>
        <p:spPr>
          <a:xfrm>
            <a:off x="762000" y="1403356"/>
            <a:ext cx="3113055" cy="3069050"/>
          </a:xfrm>
        </p:spPr>
        <p:txBody>
          <a:bodyPr rtlCol="0"/>
          <a:lstStyle>
            <a:lvl1pPr lvl="0">
              <a:buClr>
                <a:schemeClr val="accent3"/>
              </a:buClr>
              <a:defRPr lang="en-US" sz="1200" b="0" dirty="0">
                <a:solidFill>
                  <a:srgbClr val="002060"/>
                </a:solidFill>
                <a:latin typeface="Zoho Puvi"/>
              </a:defRPr>
            </a:lvl1pPr>
            <a:lvl2pPr lvl="1">
              <a:buClr>
                <a:schemeClr val="accent3"/>
              </a:buClr>
              <a:defRPr lang="en-US" sz="1200" b="0" dirty="0">
                <a:solidFill>
                  <a:srgbClr val="002060"/>
                </a:solidFill>
                <a:latin typeface="Zoho Puvi"/>
              </a:defRPr>
            </a:lvl2pPr>
            <a:lvl3pPr lvl="2">
              <a:buClr>
                <a:schemeClr val="accent3"/>
              </a:buClr>
              <a:defRPr lang="en-US" sz="1200" b="0" dirty="0">
                <a:solidFill>
                  <a:srgbClr val="002060"/>
                </a:solidFill>
                <a:latin typeface="Zoho Puvi"/>
              </a:defRPr>
            </a:lvl3pPr>
            <a:lvl4pPr lvl="3">
              <a:buClr>
                <a:schemeClr val="accent3"/>
              </a:buClr>
              <a:defRPr lang="en-US" sz="1200" b="0" dirty="0">
                <a:solidFill>
                  <a:srgbClr val="002060"/>
                </a:solidFill>
                <a:latin typeface="Zoho Puvi"/>
              </a:defRPr>
            </a:lvl4pPr>
            <a:lvl5pPr lvl="4">
              <a:buClr>
                <a:schemeClr val="accent3"/>
              </a:buClr>
              <a:defRPr lang="en-US" sz="1200" b="0" dirty="0">
                <a:solidFill>
                  <a:srgbClr val="002060"/>
                </a:solidFill>
                <a:latin typeface="Zoho Puv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hidden="1">
            <a:extLst>
              <a:ext uri="{B5FDC8DF-1C23-4895-9DB6-2198681EDAA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140D7DD-691B-4E16-B659-6442E1EF20A7}"/>
              </a:ext>
            </a:extLst>
          </p:cNvPr>
          <p:cNvSpPr>
            <a:spLocks noGrp="1"/>
          </p:cNvSpPr>
          <p:nvPr>
            <p:ph idx="12"/>
          </p:nvPr>
        </p:nvSpPr>
        <p:spPr>
          <a:xfrm>
            <a:off x="4752975" y="1403352"/>
            <a:ext cx="3619500" cy="3069050"/>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hidden="1">
            <a:extLst>
              <a:ext uri="{E62633DD-7247-4FEF-8EC7-F9F001372E9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5FEE842-D46D-4A6B-8C3E-6860178C08EC}"/>
              </a:ext>
            </a:extLst>
          </p:cNvPr>
          <p:cNvSpPr>
            <a:spLocks noGrp="1"/>
          </p:cNvSpPr>
          <p:nvPr>
            <p:ph type="sldNum" sz="quarter" idx="13"/>
          </p:nvPr>
        </p:nvSpPr>
        <p:spPr/>
        <p:txBody>
          <a:bodyPr rtlCol="0"/>
          <a:lstStyle/>
          <a:p>
            <a:r>
              <a:rPr lang="en-US" dirty="0"/>
              <a:t>&lt;#&gt;</a:t>
            </a:r>
          </a:p>
        </p:txBody>
      </p:sp>
      <p:sp>
        <p:nvSpPr>
          <p:cNvPr id="6" name="Footer Placeholder 5" hidden="1">
            <a:extLst>
              <a:ext uri="{5597F983-8E27-4314-B305-9EC000FEAFD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9E657B4-0BD0-401C-912F-42DF3DB7285D}"/>
              </a:ext>
            </a:extLst>
          </p:cNvPr>
          <p:cNvSpPr>
            <a:spLocks noGrp="1"/>
          </p:cNvSpPr>
          <p:nvPr>
            <p:ph type="ftr" sz="quarter" idx="14"/>
          </p:nvPr>
        </p:nvSpPr>
        <p:spPr>
          <a:xfrm>
            <a:off x="2495550" y="4686300"/>
            <a:ext cx="5181600" cy="285750"/>
          </a:xfrm>
        </p:spPr>
        <p:txBody>
          <a:bodyPr rtlCol="0"/>
          <a:lstStyle/>
          <a:p>
            <a:r>
              <a:rPr lang="en-US" dirty="0"/>
              <a:t>Footer</a:t>
            </a:r>
          </a:p>
        </p:txBody>
      </p:sp>
      <p:sp>
        <p:nvSpPr>
          <p:cNvPr id="7" name="Date Placeholder 4" hidden="1">
            <a:extLst>
              <a:ext uri="{28445893-ED68-4824-B8C3-B0728FCE413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71D1353-EAC9-4FFC-ACA6-165C0C8E4EB7}"/>
              </a:ext>
            </a:extLst>
          </p:cNvPr>
          <p:cNvSpPr>
            <a:spLocks noGrp="1"/>
          </p:cNvSpPr>
          <p:nvPr>
            <p:ph type="dt" sz="half" idx="15"/>
          </p:nvPr>
        </p:nvSpPr>
        <p:spPr>
          <a:xfrm>
            <a:off x="762000" y="4695034"/>
            <a:ext cx="1639570" cy="285750"/>
          </a:xfrm>
        </p:spPr>
        <p:txBody>
          <a:bodyPr rtlCol="0"/>
          <a:lstStyle/>
          <a:p>
            <a:r>
              <a:rPr lang="en-US" dirty="0"/>
              <a:t>Date</a:t>
            </a:r>
          </a:p>
        </p:txBody>
      </p:sp>
      <p:sp>
        <p:nvSpPr>
          <p:cNvPr id="8" name="Picture Placeholder 7" hidden="1">
            <a:extLst>
              <a:ext uri="{54DAEFE5-B817-4875-B849-EA87FCF6966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8FDD1E8-3B7E-4CFD-A83D-0F27C231CD8D}"/>
              </a:ext>
            </a:extLst>
          </p:cNvPr>
          <p:cNvSpPr>
            <a:spLocks noGrp="1"/>
          </p:cNvSpPr>
          <p:nvPr>
            <p:ph type="pic" idx="16"/>
          </p:nvPr>
        </p:nvSpPr>
        <p:spPr>
          <a:xfrm>
            <a:off x="3991251" y="1400175"/>
            <a:ext cx="3003442" cy="3294859"/>
          </a:xfrm>
          <a:prstGeom prst="roundRect">
            <a:avLst>
              <a:gd name="adj" fmla="val 2315"/>
            </a:avLst>
          </a:prstGeom>
          <a:solidFill>
            <a:schemeClr val="accent5">
              <a:lumMod val="20000"/>
              <a:lumOff val="80000"/>
            </a:schemeClr>
          </a:solidFill>
          <a:ln w="38100">
            <a:solidFill>
              <a:srgbClr val="002060"/>
            </a:solidFill>
            <a:prstDash val="solid"/>
          </a:ln>
        </p:spPr>
        <p:txBody>
          <a:bodyPr vert="horz" lIns="91440" tIns="93600" rIns="91440" bIns="45720" rtlCol="0">
            <a:noAutofit/>
          </a:bodyPr>
          <a:lstStyle/>
          <a:p>
            <a:pPr lvl="0"/>
            <a:r>
              <a:rPr lang="en-US" dirty="0"/>
              <a:t>Click to edit Master text styles</a:t>
            </a:r>
          </a:p>
        </p:txBody>
      </p:sp>
      <p:sp>
        <p:nvSpPr>
          <p:cNvPr id="9" name="Right Triangle 8">
            <a:extLst>
              <a:ext uri="{758705C4-CECC-4A02-B781-F9596C4CD1B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B6EF382-34EA-4D0D-8FD1-C1224E3480F2}"/>
              </a:ext>
            </a:extLst>
          </p:cNvPr>
          <p:cNvSpPr/>
          <p:nvPr userDrawn="1"/>
        </p:nvSpPr>
        <p:spPr>
          <a:xfrm>
            <a:off x="7605398" y="1520752"/>
            <a:ext cx="468053" cy="535475"/>
          </a:xfrm>
          <a:prstGeom prst="rtTriangle">
            <a:avLst/>
          </a:prstGeom>
          <a:solidFill>
            <a:srgbClr val="65BB58"/>
          </a:solidFill>
          <a:ln w="9525" cap="flat">
            <a:solidFill>
              <a:schemeClr val="bg1"/>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0" name="Rectangle 9">
            <a:extLst>
              <a:ext uri="{618AA7A8-3898-47E8-8AD0-4898B6088DE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48E26B4-BF55-46F1-ACF4-D0CF08953591}"/>
              </a:ext>
            </a:extLst>
          </p:cNvPr>
          <p:cNvSpPr/>
          <p:nvPr userDrawn="1"/>
        </p:nvSpPr>
        <p:spPr>
          <a:xfrm>
            <a:off x="7872612" y="1679486"/>
            <a:ext cx="525130" cy="809323"/>
          </a:xfrm>
          <a:prstGeom prst="rect">
            <a:avLst/>
          </a:prstGeom>
          <a:solidFill>
            <a:srgbClr val="1A76D2"/>
          </a:solidFill>
          <a:ln w="9525" cap="flat">
            <a:no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1" name="Oval 10">
            <a:extLst>
              <a:ext uri="{5898D44E-740D-4AF2-B61D-A646D142C96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5D149D9-0A4D-49A2-92A4-9D46BA895A6A}"/>
              </a:ext>
            </a:extLst>
          </p:cNvPr>
          <p:cNvSpPr/>
          <p:nvPr userDrawn="1"/>
        </p:nvSpPr>
        <p:spPr>
          <a:xfrm>
            <a:off x="8205340" y="2571026"/>
            <a:ext cx="353206" cy="353206"/>
          </a:xfrm>
          <a:prstGeom prst="ellipse">
            <a:avLst/>
          </a:prstGeom>
          <a:solidFill>
            <a:srgbClr val="FFC200"/>
          </a:solidFill>
          <a:ln w="9525" cap="flat">
            <a:no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pic>
        <p:nvPicPr>
          <p:cNvPr id="12" name="Picture 11">
            <a:extLst>
              <a:ext uri="{97FD578D-1FC6-4FF1-B146-3800CE1DF5E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8167D40-BB7C-4BBF-8C3A-EFC750E3D12C}"/>
              </a:ext>
            </a:extLst>
          </p:cNvPr>
          <p:cNvPicPr>
            <a:picLocks noChangeAspect="1"/>
          </p:cNvPicPr>
          <p:nvPr userDrawn="1"/>
        </p:nvPicPr>
        <p:blipFill>
          <a:blip r:embed="rId2"/>
          <a:stretch>
            <a:fillRect/>
          </a:stretch>
        </p:blipFill>
        <p:spPr>
          <a:xfrm>
            <a:off x="7744758" y="2561796"/>
            <a:ext cx="406018" cy="406019"/>
          </a:xfrm>
          <a:prstGeom prst="rect">
            <a:avLst/>
          </a:prstGeom>
          <a:noFill/>
        </p:spPr>
      </p:pic>
      <p:sp>
        <p:nvSpPr>
          <p:cNvPr id="13" name="Rectangle 12">
            <a:extLst>
              <a:ext uri="{2F5277EC-28A6-481A-A159-B918629F4D7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E97DE3A-4F13-49D5-A511-096D2F9877E5}"/>
              </a:ext>
            </a:extLst>
          </p:cNvPr>
          <p:cNvSpPr/>
          <p:nvPr userDrawn="1"/>
        </p:nvSpPr>
        <p:spPr>
          <a:xfrm>
            <a:off x="7982226" y="3006745"/>
            <a:ext cx="386788" cy="617907"/>
          </a:xfrm>
          <a:prstGeom prst="rect">
            <a:avLst/>
          </a:prstGeom>
          <a:solidFill>
            <a:srgbClr val="E0524D"/>
          </a:solidFill>
          <a:ln w="9525" cap="flat">
            <a:no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Tree>
    <p:extLst>
      <p:ext uri="{B8C265DB-0DAF-4972-B2F1-27EA8B2BAA23}">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Thanks you slide">
    <p:spTree>
      <p:nvGrpSpPr>
        <p:cNvPr id="1" name=""/>
        <p:cNvGrpSpPr/>
        <p:nvPr/>
      </p:nvGrpSpPr>
      <p:grpSpPr>
        <a:xfrm>
          <a:off x="0" y="0"/>
          <a:ext cx="0" cy="0"/>
          <a:chOff x="0" y="0"/>
          <a:chExt cx="0" cy="0"/>
        </a:xfrm>
      </p:grpSpPr>
      <p:pic>
        <p:nvPicPr>
          <p:cNvPr id="2" name="Picture 1">
            <a:extLst>
              <a:ext uri="{C89D9F4E-F7AE-45E3-B7D6-A6068A46460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90D55B9-2545-4F8C-9F18-7988AEA5E7D2}"/>
              </a:ext>
            </a:extLst>
          </p:cNvPr>
          <p:cNvPicPr>
            <a:picLocks noChangeAspect="1"/>
          </p:cNvPicPr>
          <p:nvPr userDrawn="1"/>
        </p:nvPicPr>
        <p:blipFill>
          <a:blip r:embed="rId3"/>
          <a:stretch>
            <a:fillRect/>
          </a:stretch>
        </p:blipFill>
        <p:spPr>
          <a:xfrm>
            <a:off x="0" y="0"/>
            <a:ext cx="9144000" cy="5143500"/>
          </a:xfrm>
          <a:prstGeom prst="rect">
            <a:avLst/>
          </a:prstGeom>
          <a:noFill/>
        </p:spPr>
      </p:pic>
      <p:sp>
        <p:nvSpPr>
          <p:cNvPr id="3" name="Text Placeholder 2" hidden="1">
            <a:extLst>
              <a:ext uri="{23C1D4DB-75BC-405E-BD67-ECC7ACF2456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2F63113-9AD9-4B7A-A6A0-B7AC62563E25}"/>
              </a:ext>
            </a:extLst>
          </p:cNvPr>
          <p:cNvSpPr>
            <a:spLocks noGrp="1"/>
          </p:cNvSpPr>
          <p:nvPr>
            <p:ph type="body"/>
          </p:nvPr>
        </p:nvSpPr>
        <p:spPr>
          <a:xfrm>
            <a:off x="762000" y="1400175"/>
            <a:ext cx="3619500" cy="540644"/>
          </a:xfrm>
          <a:prstGeom prst="rect">
            <a:avLst/>
          </a:prstGeom>
        </p:spPr>
        <p:txBody>
          <a:bodyPr vert="horz" rtlCol="0" anchor="ctr">
            <a:normAutofit/>
          </a:bodyPr>
          <a:lstStyle>
            <a:lvl1pPr marL="0" lvl="0" indent="0">
              <a:buNone/>
              <a:defRPr lang="en-US" sz="1600" b="0" i="0" cap="none" dirty="0">
                <a:solidFill>
                  <a:schemeClr val="accent1"/>
                </a:solidFill>
                <a:latin typeface="+mn-lt"/>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p>
        </p:txBody>
      </p:sp>
      <p:sp>
        <p:nvSpPr>
          <p:cNvPr id="4" name="Text Placeholder 4" hidden="1">
            <a:extLst>
              <a:ext uri="{FE331CDB-DD62-48F8-82DB-BB82BEB404D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71DDF95-3605-489B-8215-ABF226CA82E8}"/>
              </a:ext>
            </a:extLst>
          </p:cNvPr>
          <p:cNvSpPr>
            <a:spLocks noGrp="1"/>
          </p:cNvSpPr>
          <p:nvPr>
            <p:ph type="body" idx="1"/>
          </p:nvPr>
        </p:nvSpPr>
        <p:spPr>
          <a:xfrm>
            <a:off x="4754717" y="1400175"/>
            <a:ext cx="3619500" cy="540644"/>
          </a:xfrm>
          <a:prstGeom prst="rect">
            <a:avLst/>
          </a:prstGeom>
        </p:spPr>
        <p:txBody>
          <a:bodyPr vert="horz" rtlCol="0" anchor="ctr">
            <a:normAutofit/>
          </a:bodyPr>
          <a:lstStyle>
            <a:lvl1pPr marL="0" lvl="0" indent="0">
              <a:buNone/>
              <a:defRPr lang="en-US" sz="1600" b="0" i="0" cap="none" dirty="0">
                <a:solidFill>
                  <a:schemeClr val="accent1"/>
                </a:solidFill>
                <a:latin typeface="+mn-lt"/>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p>
        </p:txBody>
      </p:sp>
      <p:sp>
        <p:nvSpPr>
          <p:cNvPr id="5" name="Content Placeholder 2" hidden="1">
            <a:extLst>
              <a:ext uri="{776E2FCE-B0C7-4818-814C-EA32514E259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22C79CF-F241-4D44-81C9-84051C11EEBF}"/>
              </a:ext>
            </a:extLst>
          </p:cNvPr>
          <p:cNvSpPr>
            <a:spLocks noGrp="1"/>
          </p:cNvSpPr>
          <p:nvPr>
            <p:ph idx="2"/>
          </p:nvPr>
        </p:nvSpPr>
        <p:spPr>
          <a:xfrm>
            <a:off x="762000" y="1961537"/>
            <a:ext cx="3619500" cy="2510865"/>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hidden="1">
            <a:extLst>
              <a:ext uri="{3526AEAA-35AD-4BEA-97DF-BF3F850472D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5730777-DF0F-4E6C-940E-0560FCE36EC6}"/>
              </a:ext>
            </a:extLst>
          </p:cNvPr>
          <p:cNvSpPr>
            <a:spLocks noGrp="1"/>
          </p:cNvSpPr>
          <p:nvPr>
            <p:ph type="title" idx="3"/>
          </p:nvPr>
        </p:nvSpPr>
        <p:spPr/>
        <p:txBody>
          <a:bodyPr rtlCol="0"/>
          <a:lstStyle>
            <a:lvl1pPr lvl="0"/>
          </a:lstStyle>
          <a:p>
            <a:r>
              <a:rPr lang="en-US" dirty="0"/>
              <a:t>Click to edit Master title style</a:t>
            </a:r>
          </a:p>
        </p:txBody>
      </p:sp>
      <p:sp>
        <p:nvSpPr>
          <p:cNvPr id="7" name="Content Placeholder 2" hidden="1">
            <a:extLst>
              <a:ext uri="{AF0E7F9B-38D2-40E9-BACD-EB87B7D74E8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80F6A0E-5467-4808-A23F-8C4787EA987E}"/>
              </a:ext>
            </a:extLst>
          </p:cNvPr>
          <p:cNvSpPr>
            <a:spLocks noGrp="1"/>
          </p:cNvSpPr>
          <p:nvPr>
            <p:ph idx="4"/>
          </p:nvPr>
        </p:nvSpPr>
        <p:spPr>
          <a:xfrm>
            <a:off x="4751443" y="1961537"/>
            <a:ext cx="3619500" cy="2510865"/>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4">
            <a:extLst>
              <a:ext uri="{DB545721-18CC-42B3-B414-B2EA780E5D7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1EBE537-439D-4105-A1AB-2AB251F1BBC1}"/>
              </a:ext>
            </a:extLst>
          </p:cNvPr>
          <p:cNvSpPr>
            <a:spLocks noGrp="1"/>
          </p:cNvSpPr>
          <p:nvPr>
            <p:ph type="dt" sz="half" idx="10"/>
          </p:nvPr>
        </p:nvSpPr>
        <p:spPr/>
        <p:txBody>
          <a:bodyPr rtlCol="0"/>
          <a:lstStyle/>
          <a:p>
            <a:r>
              <a:rPr lang="en-US" dirty="0"/>
              <a:t>Date</a:t>
            </a:r>
          </a:p>
        </p:txBody>
      </p:sp>
      <p:sp>
        <p:nvSpPr>
          <p:cNvPr id="9" name="Footer Placeholder 5">
            <a:extLst>
              <a:ext uri="{8F9AD662-4E7E-4C41-8D84-3A9B280E268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F0EB4A9-5623-4103-8601-A93BA76B7A5F}"/>
              </a:ext>
            </a:extLst>
          </p:cNvPr>
          <p:cNvSpPr>
            <a:spLocks noGrp="1"/>
          </p:cNvSpPr>
          <p:nvPr>
            <p:ph type="ftr" sz="quarter" idx="11"/>
          </p:nvPr>
        </p:nvSpPr>
        <p:spPr/>
        <p:txBody>
          <a:bodyPr rtlCol="0"/>
          <a:lstStyle/>
          <a:p>
            <a:r>
              <a:rPr lang="en-US" dirty="0"/>
              <a:t>Footer</a:t>
            </a:r>
          </a:p>
        </p:txBody>
      </p:sp>
      <p:sp>
        <p:nvSpPr>
          <p:cNvPr id="10" name="Slide Number Placeholder 6">
            <a:extLst>
              <a:ext uri="{74DF94CE-7E76-4DE8-9140-281C89598D0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BB3D2A2-3EEB-4F17-8C8B-39D74ED40350}"/>
              </a:ext>
            </a:extLst>
          </p:cNvPr>
          <p:cNvSpPr>
            <a:spLocks noGrp="1"/>
          </p:cNvSpPr>
          <p:nvPr>
            <p:ph type="sldNum" sz="quarter" idx="12"/>
          </p:nvPr>
        </p:nvSpPr>
        <p:spPr/>
        <p:txBody>
          <a:bodyPr rtlCol="0"/>
          <a:lstStyle/>
          <a:p>
            <a:r>
              <a:rPr lang="en-US" dirty="0"/>
              <a:t>&lt;#&gt;</a:t>
            </a:r>
          </a:p>
        </p:txBody>
      </p:sp>
      <p:grpSp>
        <p:nvGrpSpPr>
          <p:cNvPr id="11" name="Group 10">
            <a:extLst>
              <a:ext uri="{A318C1BD-1AFD-4210-B145-443E4B41F62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4D881A1-2998-45B3-BE84-C24ADE54ECDC}"/>
              </a:ext>
            </a:extLst>
          </p:cNvPr>
          <p:cNvGrpSpPr>
            <a:grpSpLocks noChangeAspect="1"/>
          </p:cNvGrpSpPr>
          <p:nvPr/>
        </p:nvGrpSpPr>
        <p:grpSpPr>
          <a:xfrm rot="10800000" flipH="1">
            <a:off x="-1430369" y="-11029"/>
            <a:ext cx="2556995" cy="852306"/>
            <a:chOff x="0" y="3842730"/>
            <a:chExt cx="3882033" cy="1293965"/>
          </a:xfrm>
        </p:grpSpPr>
        <p:sp>
          <p:nvSpPr>
            <p:cNvPr id="12" name="Rectangle 11">
              <a:extLst>
                <a:ext uri="{B9588868-93A2-4D42-AAA8-BC92C590604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93783BF-813A-4A51-9147-E90F0B875572}"/>
                </a:ext>
              </a:extLst>
            </p:cNvPr>
            <p:cNvSpPr/>
            <p:nvPr userDrawn="1"/>
          </p:nvSpPr>
          <p:spPr>
            <a:xfrm>
              <a:off x="2914846" y="4352348"/>
              <a:ext cx="967187" cy="784348"/>
            </a:xfrm>
            <a:prstGeom prst="rect">
              <a:avLst/>
            </a:prstGeom>
            <a:solidFill>
              <a:srgbClr val="1A76D2"/>
            </a:solidFill>
            <a:ln w="9525" cap="flat">
              <a:solidFill>
                <a:schemeClr val="bg1"/>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3" name="Right Triangle 12">
              <a:extLst>
                <a:ext uri="{78ED32FD-F1D8-44A8-A231-35185056EE4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02F5339-A773-4B2D-8560-9D8537630574}"/>
                </a:ext>
              </a:extLst>
            </p:cNvPr>
            <p:cNvSpPr/>
            <p:nvPr userDrawn="1"/>
          </p:nvSpPr>
          <p:spPr>
            <a:xfrm>
              <a:off x="0" y="3842730"/>
              <a:ext cx="1038470" cy="781308"/>
            </a:xfrm>
            <a:prstGeom prst="rtTriangle">
              <a:avLst/>
            </a:prstGeom>
            <a:solidFill>
              <a:srgbClr val="65BB58"/>
            </a:solidFill>
            <a:ln w="9525" cap="flat">
              <a:solidFill>
                <a:schemeClr val="bg1"/>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pic>
          <p:nvPicPr>
            <p:cNvPr id="14" name="Picture 13">
              <a:extLst>
                <a:ext uri="{2C295F98-BFDB-42FA-BD60-7C0A20AC4A5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BC00F0A-6707-42B2-B7E6-994BC57B2F2C}"/>
                </a:ext>
              </a:extLst>
            </p:cNvPr>
            <p:cNvPicPr>
              <a:picLocks noChangeAspect="1"/>
            </p:cNvPicPr>
            <p:nvPr userDrawn="1"/>
          </p:nvPicPr>
          <p:blipFill>
            <a:blip r:embed="rId4"/>
            <a:stretch>
              <a:fillRect/>
            </a:stretch>
          </p:blipFill>
          <p:spPr>
            <a:xfrm>
              <a:off x="878734" y="3939523"/>
              <a:ext cx="900832" cy="900832"/>
            </a:xfrm>
            <a:prstGeom prst="rect">
              <a:avLst/>
            </a:prstGeom>
            <a:noFill/>
          </p:spPr>
        </p:pic>
        <p:sp>
          <p:nvSpPr>
            <p:cNvPr id="15" name="Rectangle 14">
              <a:extLst>
                <a:ext uri="{EE12B2B4-BC04-41FF-AE41-32F76BC5C1D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8DE5053-4111-445D-BFE5-FA1B37DEEF50}"/>
                </a:ext>
              </a:extLst>
            </p:cNvPr>
            <p:cNvSpPr/>
            <p:nvPr userDrawn="1"/>
          </p:nvSpPr>
          <p:spPr>
            <a:xfrm>
              <a:off x="0" y="4624039"/>
              <a:ext cx="3122218" cy="512657"/>
            </a:xfrm>
            <a:prstGeom prst="rect">
              <a:avLst/>
            </a:prstGeom>
            <a:solidFill>
              <a:srgbClr val="E0524D"/>
            </a:solidFill>
            <a:ln w="9525" cap="flat">
              <a:solidFill>
                <a:schemeClr val="bg1"/>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6" name="Oval 15">
              <a:extLst>
                <a:ext uri="{C98FB8C5-8CFD-4A3F-9F37-47570F85263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B520ADF-BD1C-4659-A523-8C0D4E9B0E63}"/>
                </a:ext>
              </a:extLst>
            </p:cNvPr>
            <p:cNvSpPr/>
            <p:nvPr userDrawn="1"/>
          </p:nvSpPr>
          <p:spPr>
            <a:xfrm>
              <a:off x="1855659" y="4150546"/>
              <a:ext cx="814529" cy="814529"/>
            </a:xfrm>
            <a:prstGeom prst="ellipse">
              <a:avLst/>
            </a:prstGeom>
            <a:solidFill>
              <a:srgbClr val="FFC200"/>
            </a:solidFill>
            <a:ln w="9525" cap="flat">
              <a:solidFill>
                <a:schemeClr val="bg1"/>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grpSp>
      <p:grpSp>
        <p:nvGrpSpPr>
          <p:cNvPr id="17" name="Group 16">
            <a:extLst>
              <a:ext uri="{874703F9-F684-448A-8552-4C21E5ACA59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B79320C-216A-48B5-BF16-981DA7F70471}"/>
              </a:ext>
            </a:extLst>
          </p:cNvPr>
          <p:cNvGrpSpPr>
            <a:grpSpLocks noChangeAspect="1"/>
          </p:cNvGrpSpPr>
          <p:nvPr/>
        </p:nvGrpSpPr>
        <p:grpSpPr>
          <a:xfrm flipH="1">
            <a:off x="6587004" y="4293108"/>
            <a:ext cx="2556995" cy="852306"/>
            <a:chOff x="0" y="3842730"/>
            <a:chExt cx="3882033" cy="1293965"/>
          </a:xfrm>
        </p:grpSpPr>
        <p:sp>
          <p:nvSpPr>
            <p:cNvPr id="18" name="Rectangle 17">
              <a:extLst>
                <a:ext uri="{DCD2585E-869E-47F8-BF36-602BC42F178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6992D55-7F77-49CA-8D46-F306F137D812}"/>
                </a:ext>
              </a:extLst>
            </p:cNvPr>
            <p:cNvSpPr/>
            <p:nvPr userDrawn="1"/>
          </p:nvSpPr>
          <p:spPr>
            <a:xfrm>
              <a:off x="2914846" y="4352348"/>
              <a:ext cx="967187" cy="784348"/>
            </a:xfrm>
            <a:prstGeom prst="rect">
              <a:avLst/>
            </a:prstGeom>
            <a:solidFill>
              <a:srgbClr val="1A76D2"/>
            </a:solidFill>
            <a:ln w="9525" cap="flat">
              <a:solidFill>
                <a:schemeClr val="bg1"/>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9" name="Right Triangle 18">
              <a:extLst>
                <a:ext uri="{EE494B4E-2FBA-4BC5-ABF7-2FF47C1A73F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66F78F7-8475-4D31-BAE3-DEE7D208FBA3}"/>
                </a:ext>
              </a:extLst>
            </p:cNvPr>
            <p:cNvSpPr/>
            <p:nvPr userDrawn="1"/>
          </p:nvSpPr>
          <p:spPr>
            <a:xfrm>
              <a:off x="0" y="3842730"/>
              <a:ext cx="1038470" cy="781308"/>
            </a:xfrm>
            <a:prstGeom prst="rtTriangle">
              <a:avLst/>
            </a:prstGeom>
            <a:solidFill>
              <a:srgbClr val="65BB58"/>
            </a:solidFill>
            <a:ln w="9525" cap="flat">
              <a:solidFill>
                <a:schemeClr val="bg1"/>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pic>
          <p:nvPicPr>
            <p:cNvPr id="20" name="Picture 19">
              <a:extLst>
                <a:ext uri="{9D553515-11F3-4836-9DCB-2FB99DFB830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652464F-5893-4525-8E7C-F15E4BC55E41}"/>
                </a:ext>
              </a:extLst>
            </p:cNvPr>
            <p:cNvPicPr>
              <a:picLocks noChangeAspect="1"/>
            </p:cNvPicPr>
            <p:nvPr userDrawn="1"/>
          </p:nvPicPr>
          <p:blipFill>
            <a:blip r:embed="rId4"/>
            <a:stretch>
              <a:fillRect/>
            </a:stretch>
          </p:blipFill>
          <p:spPr>
            <a:xfrm>
              <a:off x="878734" y="3939523"/>
              <a:ext cx="900832" cy="900832"/>
            </a:xfrm>
            <a:prstGeom prst="rect">
              <a:avLst/>
            </a:prstGeom>
            <a:noFill/>
          </p:spPr>
        </p:pic>
        <p:sp>
          <p:nvSpPr>
            <p:cNvPr id="21" name="Rectangle 20">
              <a:extLst>
                <a:ext uri="{10B6F25B-E9C5-43B3-B3F8-2CCA09E1344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4F96FA9-97E2-4C6A-86CF-5FFACC8713C3}"/>
                </a:ext>
              </a:extLst>
            </p:cNvPr>
            <p:cNvSpPr/>
            <p:nvPr userDrawn="1"/>
          </p:nvSpPr>
          <p:spPr>
            <a:xfrm>
              <a:off x="0" y="4624039"/>
              <a:ext cx="3122218" cy="512657"/>
            </a:xfrm>
            <a:prstGeom prst="rect">
              <a:avLst/>
            </a:prstGeom>
            <a:solidFill>
              <a:srgbClr val="E0524D"/>
            </a:solidFill>
            <a:ln w="9525" cap="flat">
              <a:solidFill>
                <a:schemeClr val="bg1"/>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22" name="Oval 21">
              <a:extLst>
                <a:ext uri="{6CF4C724-19B6-4B2C-83AF-8460876CFC5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A295C8B-E731-4FFA-B58B-D95518360A89}"/>
                </a:ext>
              </a:extLst>
            </p:cNvPr>
            <p:cNvSpPr/>
            <p:nvPr userDrawn="1"/>
          </p:nvSpPr>
          <p:spPr>
            <a:xfrm>
              <a:off x="1855659" y="4150546"/>
              <a:ext cx="814529" cy="814529"/>
            </a:xfrm>
            <a:prstGeom prst="ellipse">
              <a:avLst/>
            </a:prstGeom>
            <a:solidFill>
              <a:srgbClr val="FFC200"/>
            </a:solidFill>
            <a:ln w="9525" cap="flat">
              <a:solidFill>
                <a:schemeClr val="bg1"/>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grpSp>
      <p:pic>
        <p:nvPicPr>
          <p:cNvPr id="23" name="Picture 22">
            <a:extLst>
              <a:ext uri="{F4243B3E-DE7D-4DC1-83D9-D131CC227CB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770F240-C859-4087-B162-554791BE8C4A}"/>
              </a:ext>
            </a:extLst>
          </p:cNvPr>
          <p:cNvPicPr>
            <a:picLocks noChangeAspect="1"/>
          </p:cNvPicPr>
          <p:nvPr userDrawn="1"/>
        </p:nvPicPr>
        <p:blipFill>
          <a:blip r:embed="rId4"/>
          <a:stretch>
            <a:fillRect/>
          </a:stretch>
        </p:blipFill>
        <p:spPr>
          <a:xfrm>
            <a:off x="8382000" y="219075"/>
            <a:ext cx="1041164" cy="1041164"/>
          </a:xfrm>
          <a:prstGeom prst="rect">
            <a:avLst/>
          </a:prstGeom>
          <a:noFill/>
        </p:spPr>
      </p:pic>
      <p:pic>
        <p:nvPicPr>
          <p:cNvPr id="24" name="Picture 23">
            <a:extLst>
              <a:ext uri="{2EFCABD8-A9F7-4B9C-BF48-AA12D17CF71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B4208DA-E851-463B-9102-D39A5209A973}"/>
              </a:ext>
            </a:extLst>
          </p:cNvPr>
          <p:cNvPicPr>
            <a:picLocks noChangeAspect="1"/>
          </p:cNvPicPr>
          <p:nvPr userDrawn="1"/>
        </p:nvPicPr>
        <p:blipFill>
          <a:blip r:embed="rId4"/>
          <a:stretch>
            <a:fillRect/>
          </a:stretch>
        </p:blipFill>
        <p:spPr>
          <a:xfrm>
            <a:off x="-253098" y="4107561"/>
            <a:ext cx="1041164" cy="1041164"/>
          </a:xfrm>
          <a:prstGeom prst="rect">
            <a:avLst/>
          </a:prstGeom>
          <a:noFill/>
        </p:spPr>
      </p:pic>
      <p:sp>
        <p:nvSpPr>
          <p:cNvPr id="25" name="TextBox 24">
            <a:extLst>
              <a:ext uri="{EBCFB7A2-54B1-4DF2-84BE-9B684EB53CA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E8C501F-45BF-4D87-BCDA-60E12539C213}"/>
              </a:ext>
            </a:extLst>
          </p:cNvPr>
          <p:cNvSpPr txBox="1"/>
          <p:nvPr userDrawn="1"/>
        </p:nvSpPr>
        <p:spPr>
          <a:xfrm>
            <a:off x="4797542" y="1753771"/>
            <a:ext cx="3132001" cy="1557928"/>
          </a:xfrm>
          <a:prstGeom prst="rect">
            <a:avLst/>
          </a:prstGeom>
        </p:spPr>
        <p:txBody>
          <a:bodyPr vert="horz" lIns="95250" tIns="47625" rIns="95250" bIns="47625" rtlCol="0" anchor="t">
            <a:spAutoFit/>
          </a:bodyPr>
          <a:lstStyle/>
          <a:p>
            <a:pPr algn="l">
              <a:lnSpc>
                <a:spcPct val="80000"/>
              </a:lnSpc>
              <a:defRPr lang="en-US" sz="1400" dirty="0"/>
            </a:pPr>
            <a:r>
              <a:rPr lang="en-US" sz="6000" b="1" dirty="0">
                <a:latin typeface="Zoho Puvi-heavy"/>
              </a:rPr>
              <a:t>Thank you.</a:t>
            </a:r>
          </a:p>
        </p:txBody>
      </p:sp>
    </p:spTree>
    <p:custDataLst>
      <p:tags r:id="rId1"/>
    </p:custDataLst>
    <p:extLst>
      <p:ext uri="{782EAB55-9197-46C1-8133-A0A2E8B1F0FC}">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Platform">
    <p:spTree>
      <p:nvGrpSpPr>
        <p:cNvPr id="1" name=""/>
        <p:cNvGrpSpPr/>
        <p:nvPr/>
      </p:nvGrpSpPr>
      <p:grpSpPr>
        <a:xfrm>
          <a:off x="0" y="0"/>
          <a:ext cx="0" cy="0"/>
          <a:chOff x="0" y="0"/>
          <a:chExt cx="0" cy="0"/>
        </a:xfrm>
      </p:grpSpPr>
      <p:sp>
        <p:nvSpPr>
          <p:cNvPr id="2" name="Rectangle 1">
            <a:extLst>
              <a:ext uri="{90D17469-73A5-4C88-83A2-B9F7B40492E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584CE92-8167-4AE8-A4FD-95F10E08548D}"/>
              </a:ext>
            </a:extLst>
          </p:cNvPr>
          <p:cNvSpPr/>
          <p:nvPr userDrawn="1"/>
        </p:nvSpPr>
        <p:spPr>
          <a:xfrm>
            <a:off x="0" y="2014118"/>
            <a:ext cx="9140599" cy="3129381"/>
          </a:xfrm>
          <a:prstGeom prst="rect">
            <a:avLst/>
          </a:prstGeom>
          <a:solidFill>
            <a:schemeClr val="bg1"/>
          </a:solidFill>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3" name="Rectangle 2">
            <a:extLst>
              <a:ext uri="{0D9ACE49-BE57-4D27-800C-45F0984021D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01465C6-F05F-4EC8-A618-A3E4AD2670DC}"/>
              </a:ext>
            </a:extLst>
          </p:cNvPr>
          <p:cNvSpPr/>
          <p:nvPr userDrawn="1"/>
        </p:nvSpPr>
        <p:spPr>
          <a:xfrm>
            <a:off x="0" y="-18973"/>
            <a:ext cx="9144000" cy="3983907"/>
          </a:xfrm>
          <a:prstGeom prst="rect">
            <a:avLst/>
          </a:prstGeom>
          <a:solidFill>
            <a:srgbClr val="575193"/>
          </a:solidFill>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solidFill>
                <a:schemeClr val="bg1"/>
              </a:solidFill>
            </a:endParaRPr>
          </a:p>
        </p:txBody>
      </p:sp>
      <p:sp>
        <p:nvSpPr>
          <p:cNvPr id="4" name="Title 7" hidden="1">
            <a:extLst>
              <a:ext uri="{27C9D93A-B479-48DE-9FCF-25317C5C6DE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C29E00F-3789-4C61-9309-9DBF1AD6D967}"/>
              </a:ext>
            </a:extLst>
          </p:cNvPr>
          <p:cNvSpPr>
            <a:spLocks noGrp="1"/>
          </p:cNvSpPr>
          <p:nvPr>
            <p:ph type="title"/>
          </p:nvPr>
        </p:nvSpPr>
        <p:spPr>
          <a:xfrm>
            <a:off x="981075" y="1428750"/>
            <a:ext cx="7182221" cy="857250"/>
          </a:xfrm>
        </p:spPr>
        <p:txBody>
          <a:bodyPr rtlCol="0"/>
          <a:lstStyle>
            <a:lvl1pPr lvl="0" algn="ctr">
              <a:defRPr lang="en-US" sz="2800" b="1" dirty="0">
                <a:solidFill>
                  <a:schemeClr val="bg1"/>
                </a:solidFill>
                <a:latin typeface="Zoho Puvi"/>
              </a:defRPr>
            </a:lvl1pPr>
          </a:lstStyle>
          <a:p>
            <a:r>
              <a:rPr lang="en-US" dirty="0"/>
              <a:t>Click to edit Master title style</a:t>
            </a:r>
          </a:p>
        </p:txBody>
      </p:sp>
      <p:sp>
        <p:nvSpPr>
          <p:cNvPr id="5" name="Content Placeholder 2" hidden="1">
            <a:extLst>
              <a:ext uri="{CCEA557F-9546-4114-8540-97F79DFE06A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51E86DD-F681-4E21-9BBC-B0AFE9C487AE}"/>
              </a:ext>
            </a:extLst>
          </p:cNvPr>
          <p:cNvSpPr>
            <a:spLocks noGrp="1"/>
          </p:cNvSpPr>
          <p:nvPr>
            <p:ph idx="1"/>
          </p:nvPr>
        </p:nvSpPr>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4">
            <a:extLst>
              <a:ext uri="{75C6DD06-7ACF-400D-93DC-F9FA4F76811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9A17F55-2162-4D85-A3AF-4EE88C9186D6}"/>
              </a:ext>
            </a:extLst>
          </p:cNvPr>
          <p:cNvSpPr>
            <a:spLocks noGrp="1"/>
          </p:cNvSpPr>
          <p:nvPr>
            <p:ph type="sldNum" sz="quarter" idx="12"/>
          </p:nvPr>
        </p:nvSpPr>
        <p:spPr/>
        <p:txBody>
          <a:bodyPr rtlCol="0"/>
          <a:lstStyle/>
          <a:p>
            <a:r>
              <a:rPr lang="en-US" dirty="0"/>
              <a:t>&lt;#&gt;</a:t>
            </a:r>
          </a:p>
        </p:txBody>
      </p:sp>
      <p:sp>
        <p:nvSpPr>
          <p:cNvPr id="7" name="Footer Placeholder 3">
            <a:extLst>
              <a:ext uri="{7CE76B8C-DA81-41A6-A73C-289BECA99A9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4AF66CA-AD36-426C-9CFF-9431B97333C8}"/>
              </a:ext>
            </a:extLst>
          </p:cNvPr>
          <p:cNvSpPr>
            <a:spLocks noGrp="1"/>
          </p:cNvSpPr>
          <p:nvPr>
            <p:ph type="ftr" sz="quarter" idx="11"/>
          </p:nvPr>
        </p:nvSpPr>
        <p:spPr/>
        <p:txBody>
          <a:bodyPr rtlCol="0"/>
          <a:lstStyle/>
          <a:p>
            <a:r>
              <a:rPr lang="en-US" dirty="0"/>
              <a:t>Footer</a:t>
            </a:r>
          </a:p>
        </p:txBody>
      </p:sp>
      <p:sp>
        <p:nvSpPr>
          <p:cNvPr id="8" name="Date Placeholder 1">
            <a:extLst>
              <a:ext uri="{3843AB02-595B-4203-8314-482C8E78FC3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8C755BF-7FCA-4740-89B2-2642988FA63C}"/>
              </a:ext>
            </a:extLst>
          </p:cNvPr>
          <p:cNvSpPr>
            <a:spLocks noGrp="1"/>
          </p:cNvSpPr>
          <p:nvPr>
            <p:ph type="dt" sz="half" idx="10"/>
          </p:nvPr>
        </p:nvSpPr>
        <p:spPr/>
        <p:txBody>
          <a:bodyPr rtlCol="0"/>
          <a:lstStyle/>
          <a:p>
            <a:r>
              <a:rPr lang="en-US" dirty="0"/>
              <a:t>Date</a:t>
            </a:r>
          </a:p>
        </p:txBody>
      </p:sp>
      <p:sp>
        <p:nvSpPr>
          <p:cNvPr id="9" name="Right Triangle 8">
            <a:extLst>
              <a:ext uri="{5AF61805-4D7B-4447-8B3F-53AFD63EC08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B147C71-F6CF-4B69-94AE-ADD08605EF7E}"/>
              </a:ext>
            </a:extLst>
          </p:cNvPr>
          <p:cNvSpPr/>
          <p:nvPr userDrawn="1"/>
        </p:nvSpPr>
        <p:spPr>
          <a:xfrm>
            <a:off x="-334363" y="-106711"/>
            <a:ext cx="856064" cy="979375"/>
          </a:xfrm>
          <a:prstGeom prst="rtTriangle">
            <a:avLst/>
          </a:prstGeom>
          <a:solidFill>
            <a:srgbClr val="65BB58"/>
          </a:solidFill>
          <a:ln w="9525" cap="flat">
            <a:solidFill>
              <a:schemeClr val="bg1"/>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0" name="Rectangle 9">
            <a:extLst>
              <a:ext uri="{CCDEEAFA-7E70-47BC-9A41-2D1276C80EF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BFD74C4-B687-4F99-9FAC-409733595B7C}"/>
              </a:ext>
            </a:extLst>
          </p:cNvPr>
          <p:cNvSpPr/>
          <p:nvPr userDrawn="1"/>
        </p:nvSpPr>
        <p:spPr>
          <a:xfrm>
            <a:off x="353501" y="1038225"/>
            <a:ext cx="320220" cy="300789"/>
          </a:xfrm>
          <a:prstGeom prst="rect">
            <a:avLst/>
          </a:prstGeom>
          <a:solidFill>
            <a:srgbClr val="FFC200"/>
          </a:solidFill>
          <a:ln w="9525" cap="flat">
            <a:solidFill>
              <a:schemeClr val="bg1"/>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pic>
        <p:nvPicPr>
          <p:cNvPr id="11" name="Picture 10">
            <a:extLst>
              <a:ext uri="{FC385CEA-BD1B-4C87-ACB4-259C5C283CC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A4504C7-992B-4D09-BC7A-A1E42EA45A8C}"/>
              </a:ext>
            </a:extLst>
          </p:cNvPr>
          <p:cNvPicPr>
            <a:picLocks noChangeAspect="1"/>
          </p:cNvPicPr>
          <p:nvPr userDrawn="1"/>
        </p:nvPicPr>
        <p:blipFill>
          <a:blip r:embed="rId3"/>
          <a:stretch>
            <a:fillRect/>
          </a:stretch>
        </p:blipFill>
        <p:spPr>
          <a:xfrm>
            <a:off x="205740" y="3339427"/>
            <a:ext cx="1186891" cy="1585074"/>
          </a:xfrm>
          <a:prstGeom prst="rect">
            <a:avLst/>
          </a:prstGeom>
          <a:noFill/>
        </p:spPr>
      </p:pic>
      <p:sp>
        <p:nvSpPr>
          <p:cNvPr id="12" name="Oval 11">
            <a:extLst>
              <a:ext uri="{681CBBF9-83D3-4164-AFD4-99E3400600B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83D0651-CA4F-4A81-8FED-0D7621B521BD}"/>
              </a:ext>
            </a:extLst>
          </p:cNvPr>
          <p:cNvSpPr/>
          <p:nvPr userDrawn="1"/>
        </p:nvSpPr>
        <p:spPr>
          <a:xfrm>
            <a:off x="8709936" y="3181271"/>
            <a:ext cx="783658" cy="783658"/>
          </a:xfrm>
          <a:prstGeom prst="ellipse">
            <a:avLst/>
          </a:prstGeom>
          <a:solidFill>
            <a:srgbClr val="1A76D2"/>
          </a:solidFill>
          <a:ln w="9525" cap="flat">
            <a:solidFill>
              <a:schemeClr val="bg1"/>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pic>
        <p:nvPicPr>
          <p:cNvPr id="13" name="Picture 12">
            <a:extLst>
              <a:ext uri="{80E3C30A-919E-4A53-A3DB-2B24B0422D2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DA467AB-8F9E-4B44-8363-08B8CF7AB771}"/>
              </a:ext>
            </a:extLst>
          </p:cNvPr>
          <p:cNvPicPr>
            <a:picLocks noChangeAspect="1"/>
          </p:cNvPicPr>
          <p:nvPr userDrawn="1"/>
        </p:nvPicPr>
        <p:blipFill>
          <a:blip r:embed="rId4"/>
          <a:srcRect l="65190" r="4380" b="21250"/>
          <a:stretch>
            <a:fillRect/>
          </a:stretch>
        </p:blipFill>
        <p:spPr>
          <a:xfrm>
            <a:off x="7164019" y="2036978"/>
            <a:ext cx="1305696" cy="1923459"/>
          </a:xfrm>
          <a:prstGeom prst="rect">
            <a:avLst/>
          </a:prstGeom>
          <a:noFill/>
        </p:spPr>
      </p:pic>
      <p:pic>
        <p:nvPicPr>
          <p:cNvPr id="14" name="Picture 13">
            <a:extLst>
              <a:ext uri="{13CA9D46-563B-4181-99CF-8554FC1F61A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8D90A11-8333-4CFD-8349-0F76642C6D96}"/>
              </a:ext>
            </a:extLst>
          </p:cNvPr>
          <p:cNvPicPr>
            <a:picLocks noChangeAspect="1"/>
          </p:cNvPicPr>
          <p:nvPr userDrawn="1"/>
        </p:nvPicPr>
        <p:blipFill>
          <a:blip r:embed="rId5"/>
          <a:stretch>
            <a:fillRect/>
          </a:stretch>
        </p:blipFill>
        <p:spPr>
          <a:xfrm>
            <a:off x="8581183" y="49665"/>
            <a:ext cx="1041164" cy="1041164"/>
          </a:xfrm>
          <a:prstGeom prst="rect">
            <a:avLst/>
          </a:prstGeom>
          <a:noFill/>
        </p:spPr>
      </p:pic>
      <p:sp>
        <p:nvSpPr>
          <p:cNvPr id="15" name="TextBox 14">
            <a:extLst>
              <a:ext uri="{E318C4A4-E584-41AD-A07E-3FBCAE1E6C3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BFAAD55-3257-4D46-AF79-0CA6B3B0C033}"/>
              </a:ext>
            </a:extLst>
          </p:cNvPr>
          <p:cNvSpPr txBox="1"/>
          <p:nvPr userDrawn="1"/>
        </p:nvSpPr>
        <p:spPr>
          <a:xfrm>
            <a:off x="3576561" y="1139285"/>
            <a:ext cx="1991239" cy="460914"/>
          </a:xfrm>
          <a:prstGeom prst="rect">
            <a:avLst/>
          </a:prstGeom>
          <a:solidFill>
            <a:schemeClr val="accent2"/>
          </a:solidFill>
        </p:spPr>
        <p:txBody>
          <a:bodyPr vert="horz" lIns="95250" tIns="47625" rIns="95250" bIns="47625" rtlCol="0" anchor="t">
            <a:spAutoFit/>
          </a:bodyPr>
          <a:lstStyle/>
          <a:p>
            <a:pPr algn="ctr">
              <a:defRPr lang="en-US" sz="1400" dirty="0"/>
            </a:pPr>
            <a:r>
              <a:rPr lang="en-US" sz="2400" b="1" dirty="0">
                <a:latin typeface="Zoho Puvi-heavy"/>
              </a:rPr>
              <a:t>Platform</a:t>
            </a:r>
          </a:p>
        </p:txBody>
      </p:sp>
      <p:sp>
        <p:nvSpPr>
          <p:cNvPr id="16" name="TextBox 15">
            <a:extLst>
              <a:ext uri="{4929C5B4-23C2-4F7C-8BE0-CD177E04955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2AAD5AA-07B5-4FD6-9A1B-6A94004945C0}"/>
              </a:ext>
            </a:extLst>
          </p:cNvPr>
          <p:cNvSpPr txBox="1">
            <a:spLocks noGrp="1"/>
          </p:cNvSpPr>
          <p:nvPr userDrawn="1"/>
        </p:nvSpPr>
        <p:spPr>
          <a:xfrm>
            <a:off x="821664" y="1687047"/>
            <a:ext cx="7500670" cy="776706"/>
          </a:xfrm>
          <a:prstGeom prst="rect">
            <a:avLst/>
          </a:prstGeom>
        </p:spPr>
        <p:txBody>
          <a:bodyPr vert="horz" rtlCol="0"/>
          <a:lstStyle/>
          <a:p>
            <a:pPr algn="ctr"/>
            <a:r>
              <a:rPr lang="en-US" sz="2800" b="1" dirty="0">
                <a:solidFill>
                  <a:schemeClr val="bg1"/>
                </a:solidFill>
                <a:latin typeface="Zoho Puvi"/>
              </a:rPr>
              <a:t>that was used to build the </a:t>
            </a:r>
            <a:r>
              <a:rPr lang="en-US" sz="2800" b="1" dirty="0" err="1">
                <a:solidFill>
                  <a:schemeClr val="bg1"/>
                </a:solidFill>
                <a:latin typeface="Zoho Puvi"/>
              </a:rPr>
              <a:t>Zobot</a:t>
            </a:r>
          </a:p>
        </p:txBody>
      </p:sp>
      <p:sp>
        <p:nvSpPr>
          <p:cNvPr id="17" name="TextBox 16">
            <a:extLst>
              <a:ext uri="{4ADB3074-5BB6-4B20-83D4-9EFAAE7DAC2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0FF65B7-D5C2-4F2B-9F09-8A952031C6A6}"/>
              </a:ext>
            </a:extLst>
          </p:cNvPr>
          <p:cNvSpPr txBox="1">
            <a:spLocks noGrp="1"/>
          </p:cNvSpPr>
          <p:nvPr userDrawn="1"/>
        </p:nvSpPr>
        <p:spPr>
          <a:xfrm>
            <a:off x="2415301" y="2276475"/>
            <a:ext cx="4313777" cy="359549"/>
          </a:xfrm>
          <a:prstGeom prst="rect">
            <a:avLst/>
          </a:prstGeom>
        </p:spPr>
        <p:txBody>
          <a:bodyPr vert="horz" rtlCol="0"/>
          <a:lstStyle/>
          <a:p>
            <a:pPr algn="ctr"/>
            <a:r>
              <a:rPr lang="en-US" dirty="0">
                <a:solidFill>
                  <a:srgbClr val="00B0F0"/>
                </a:solidFill>
                <a:latin typeface="Zoho Puvi-medium"/>
              </a:rPr>
              <a:t>Why did we choose the platform?</a:t>
            </a:r>
          </a:p>
        </p:txBody>
      </p:sp>
      <p:pic>
        <p:nvPicPr>
          <p:cNvPr id="18" name="Picture 17">
            <a:extLst>
              <a:ext uri="{2634A871-D678-4319-B2B1-CFB684BCEF9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0EEF16C-B2D5-4905-B123-A7C5B5E69FC3}"/>
              </a:ext>
            </a:extLst>
          </p:cNvPr>
          <p:cNvPicPr>
            <a:picLocks noChangeAspect="1"/>
          </p:cNvPicPr>
          <p:nvPr userDrawn="1"/>
        </p:nvPicPr>
        <p:blipFill>
          <a:blip r:embed="rId6">
            <a:alphaModFix amt="19999"/>
          </a:blip>
          <a:stretch>
            <a:fillRect/>
          </a:stretch>
        </p:blipFill>
        <p:spPr>
          <a:xfrm>
            <a:off x="5786504" y="33356"/>
            <a:ext cx="1601352" cy="1601352"/>
          </a:xfrm>
          <a:prstGeom prst="rect">
            <a:avLst/>
          </a:prstGeom>
          <a:noFill/>
        </p:spPr>
      </p:pic>
      <p:pic>
        <p:nvPicPr>
          <p:cNvPr id="19" name="Picture 18">
            <a:extLst>
              <a:ext uri="{06F63A17-B1F1-4CF8-838F-57FB026F08E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12D6D6B-D28A-4528-AF18-F041EB349EF4}"/>
              </a:ext>
            </a:extLst>
          </p:cNvPr>
          <p:cNvPicPr>
            <a:picLocks noChangeAspect="1"/>
          </p:cNvPicPr>
          <p:nvPr userDrawn="1"/>
        </p:nvPicPr>
        <p:blipFill>
          <a:blip r:embed="rId6">
            <a:alphaModFix amt="19000"/>
          </a:blip>
          <a:stretch>
            <a:fillRect/>
          </a:stretch>
        </p:blipFill>
        <p:spPr>
          <a:xfrm flipH="1">
            <a:off x="1841249" y="-8601"/>
            <a:ext cx="1601352" cy="1601352"/>
          </a:xfrm>
          <a:prstGeom prst="rect">
            <a:avLst/>
          </a:prstGeom>
          <a:noFill/>
        </p:spPr>
      </p:pic>
    </p:spTree>
    <p:custDataLst>
      <p:tags r:id="rId1"/>
    </p:custDataLst>
    <p:extLst>
      <p:ext uri="{2A759BE2-073D-4BFF-9E37-EF3E47CE719F}">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3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rgbClr val="575193"/>
        </a:solidFill>
        <a:effectLst/>
      </p:bgPr>
    </p:bg>
    <p:spTree>
      <p:nvGrpSpPr>
        <p:cNvPr id="1" name=""/>
        <p:cNvGrpSpPr/>
        <p:nvPr/>
      </p:nvGrpSpPr>
      <p:grpSpPr>
        <a:xfrm>
          <a:off x="0" y="0"/>
          <a:ext cx="0" cy="0"/>
          <a:chOff x="0" y="0"/>
          <a:chExt cx="0" cy="0"/>
        </a:xfrm>
      </p:grpSpPr>
      <p:sp>
        <p:nvSpPr>
          <p:cNvPr id="2" name="Title 1" hidden="1">
            <a:extLst>
              <a:ext uri="{607D11F3-412B-40E7-9531-933F1ED6A49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2556130-3B85-4630-B636-EFF3A71E2A49}"/>
              </a:ext>
            </a:extLst>
          </p:cNvPr>
          <p:cNvSpPr>
            <a:spLocks noGrp="1"/>
          </p:cNvSpPr>
          <p:nvPr>
            <p:ph type="title" idx="10"/>
          </p:nvPr>
        </p:nvSpPr>
        <p:spPr>
          <a:xfrm>
            <a:off x="762000" y="1914525"/>
            <a:ext cx="7620000" cy="857250"/>
          </a:xfrm>
          <a:prstGeom prst="rect">
            <a:avLst/>
          </a:prstGeom>
        </p:spPr>
        <p:txBody>
          <a:bodyPr vert="horz" rtlCol="0" anchor="ctr"/>
          <a:lstStyle>
            <a:lvl1pPr lvl="0" algn="ctr">
              <a:defRPr lang="en-US" sz="3600" dirty="0"/>
            </a:lvl1pPr>
          </a:lstStyle>
          <a:p>
            <a:r>
              <a:rPr lang="en-US" dirty="0"/>
              <a:t>Click to edit Master title style</a:t>
            </a:r>
          </a:p>
        </p:txBody>
      </p:sp>
      <p:sp>
        <p:nvSpPr>
          <p:cNvPr id="3" name="Slide Number Placeholder 3" hidden="1">
            <a:extLst>
              <a:ext uri="{7807C735-6B51-41EB-8AAF-21B8116CE76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5AA91F6-0F66-4423-98D8-5532B3F079EF}"/>
              </a:ext>
            </a:extLst>
          </p:cNvPr>
          <p:cNvSpPr>
            <a:spLocks noGrp="1"/>
          </p:cNvSpPr>
          <p:nvPr>
            <p:ph type="sldNum" sz="quarter" idx="11"/>
          </p:nvPr>
        </p:nvSpPr>
        <p:spPr>
          <a:prstGeom prst="rect">
            <a:avLst/>
          </a:prstGeom>
        </p:spPr>
        <p:txBody>
          <a:bodyPr vert="horz" rtlCol="0"/>
          <a:lstStyle/>
          <a:p>
            <a:r>
              <a:rPr lang="en-US" dirty="0"/>
              <a:t>&lt;#&gt;</a:t>
            </a:r>
          </a:p>
        </p:txBody>
      </p:sp>
      <p:sp>
        <p:nvSpPr>
          <p:cNvPr id="4" name="Footer Placeholder 2" hidden="1">
            <a:extLst>
              <a:ext uri="{29C6674B-92A8-4127-9D3B-AF025B7B7DF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A9F2B9E-491E-42D8-87A3-CC64A99E9779}"/>
              </a:ext>
            </a:extLst>
          </p:cNvPr>
          <p:cNvSpPr>
            <a:spLocks noGrp="1"/>
          </p:cNvSpPr>
          <p:nvPr>
            <p:ph type="ftr" sz="quarter" idx="12"/>
          </p:nvPr>
        </p:nvSpPr>
        <p:spPr>
          <a:prstGeom prst="rect">
            <a:avLst/>
          </a:prstGeom>
        </p:spPr>
        <p:txBody>
          <a:bodyPr vert="horz" rtlCol="0"/>
          <a:lstStyle/>
          <a:p>
            <a:r>
              <a:rPr lang="en-US" dirty="0"/>
              <a:t>Footer</a:t>
            </a:r>
          </a:p>
        </p:txBody>
      </p:sp>
      <p:sp>
        <p:nvSpPr>
          <p:cNvPr id="5" name="Date Placeholder 1" hidden="1">
            <a:extLst>
              <a:ext uri="{4081B6F7-42E5-4172-A2C5-DC89E822C21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A2720DD-40D6-4098-A460-534930059477}"/>
              </a:ext>
            </a:extLst>
          </p:cNvPr>
          <p:cNvSpPr>
            <a:spLocks noGrp="1"/>
          </p:cNvSpPr>
          <p:nvPr>
            <p:ph type="dt" sz="half" idx="13"/>
          </p:nvPr>
        </p:nvSpPr>
        <p:spPr>
          <a:prstGeom prst="rect">
            <a:avLst/>
          </a:prstGeom>
        </p:spPr>
        <p:txBody>
          <a:bodyPr vert="horz" rtlCol="0"/>
          <a:lstStyle/>
          <a:p>
            <a:r>
              <a:rPr lang="en-US" dirty="0"/>
              <a:t>Date</a:t>
            </a:r>
          </a:p>
        </p:txBody>
      </p:sp>
      <p:sp>
        <p:nvSpPr>
          <p:cNvPr id="6" name="Circle: Hollow 5">
            <a:extLst>
              <a:ext uri="{5CE5F6E8-F0DB-4277-927C-53349C415AC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85859BD-D2B1-4B11-8912-2A385A58FB2E}"/>
              </a:ext>
            </a:extLst>
          </p:cNvPr>
          <p:cNvSpPr/>
          <p:nvPr userDrawn="1"/>
        </p:nvSpPr>
        <p:spPr>
          <a:xfrm>
            <a:off x="-420204" y="-562384"/>
            <a:ext cx="2391184" cy="2391184"/>
          </a:xfrm>
          <a:prstGeom prst="donut">
            <a:avLst/>
          </a:prstGeom>
          <a:solidFill>
            <a:srgbClr val="002060">
              <a:alpha val="26999"/>
            </a:srgbClr>
          </a:solidFill>
          <a:effectLst/>
        </p:spPr>
        <p:style>
          <a:lnRef idx="0">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7" name="Circle: Hollow 6">
            <a:extLst>
              <a:ext uri="{12D1C8B2-AAEF-421F-A6CC-DDEEA4B6049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9A79CA0-A4E3-46FB-BAE6-F38E4FADA142}"/>
              </a:ext>
            </a:extLst>
          </p:cNvPr>
          <p:cNvSpPr/>
          <p:nvPr userDrawn="1"/>
        </p:nvSpPr>
        <p:spPr>
          <a:xfrm>
            <a:off x="952500" y="3581400"/>
            <a:ext cx="3351619" cy="3351619"/>
          </a:xfrm>
          <a:prstGeom prst="donut">
            <a:avLst>
              <a:gd name="adj" fmla="val 14111"/>
            </a:avLst>
          </a:prstGeom>
          <a:solidFill>
            <a:srgbClr val="002060">
              <a:alpha val="26999"/>
            </a:srgbClr>
          </a:solidFill>
          <a:effectLst/>
        </p:spPr>
        <p:style>
          <a:lnRef idx="0">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8" name="Teardrop 7">
            <a:extLst>
              <a:ext uri="{D3EC2DC0-69A9-44DE-A093-2BBD3C06875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5124084-D868-4EF6-9ADB-CFEF1E9C3E58}"/>
              </a:ext>
            </a:extLst>
          </p:cNvPr>
          <p:cNvSpPr/>
          <p:nvPr userDrawn="1"/>
        </p:nvSpPr>
        <p:spPr>
          <a:xfrm>
            <a:off x="1095898" y="176479"/>
            <a:ext cx="1883968" cy="1887007"/>
          </a:xfrm>
          <a:prstGeom prst="teardrop">
            <a:avLst>
              <a:gd name="adj" fmla="val 100000"/>
            </a:avLst>
          </a:prstGeom>
          <a:solidFill>
            <a:schemeClr val="bg1"/>
          </a:solidFill>
          <a:effectLst/>
        </p:spPr>
        <p:style>
          <a:lnRef idx="0">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9" name="Teardrop 8">
            <a:extLst>
              <a:ext uri="{2D9DAC5A-741F-4526-BCF4-5DE1B92C25B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6AE9AD7-8F17-45DF-B804-1A1692A843E7}"/>
              </a:ext>
            </a:extLst>
          </p:cNvPr>
          <p:cNvSpPr/>
          <p:nvPr userDrawn="1"/>
        </p:nvSpPr>
        <p:spPr>
          <a:xfrm rot="5400000">
            <a:off x="1218095" y="3095291"/>
            <a:ext cx="1883968" cy="1887007"/>
          </a:xfrm>
          <a:prstGeom prst="teardrop">
            <a:avLst>
              <a:gd name="adj" fmla="val 100000"/>
            </a:avLst>
          </a:prstGeom>
          <a:solidFill>
            <a:schemeClr val="bg1"/>
          </a:solidFill>
          <a:effectLst/>
        </p:spPr>
        <p:style>
          <a:lnRef idx="0">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0" name="Circle: Hollow 9">
            <a:extLst>
              <a:ext uri="{2D8D2E8B-0120-49B4-865E-9A1502C1353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15DCDE7-4459-4322-BCA0-88EB8763B00D}"/>
              </a:ext>
            </a:extLst>
          </p:cNvPr>
          <p:cNvSpPr/>
          <p:nvPr userDrawn="1"/>
        </p:nvSpPr>
        <p:spPr>
          <a:xfrm>
            <a:off x="4405741" y="-1540687"/>
            <a:ext cx="3351619" cy="3351619"/>
          </a:xfrm>
          <a:prstGeom prst="donut">
            <a:avLst>
              <a:gd name="adj" fmla="val 14111"/>
            </a:avLst>
          </a:prstGeom>
          <a:solidFill>
            <a:srgbClr val="002060">
              <a:alpha val="26999"/>
            </a:srgbClr>
          </a:solidFill>
          <a:effectLst/>
        </p:spPr>
        <p:style>
          <a:lnRef idx="0">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1" name="Circle: Hollow 10">
            <a:extLst>
              <a:ext uri="{6C564D39-2542-4170-8D2C-11F57AB3927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0E0EF2F-51C1-470B-8C01-FBCC6D3BB465}"/>
              </a:ext>
            </a:extLst>
          </p:cNvPr>
          <p:cNvSpPr/>
          <p:nvPr userDrawn="1"/>
        </p:nvSpPr>
        <p:spPr>
          <a:xfrm>
            <a:off x="7867650" y="4061612"/>
            <a:ext cx="2391184" cy="2391184"/>
          </a:xfrm>
          <a:prstGeom prst="donut">
            <a:avLst/>
          </a:prstGeom>
          <a:solidFill>
            <a:srgbClr val="002060">
              <a:alpha val="26999"/>
            </a:srgbClr>
          </a:solidFill>
          <a:effectLst/>
        </p:spPr>
        <p:style>
          <a:lnRef idx="0">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2" name="Teardrop 11">
            <a:extLst>
              <a:ext uri="{F06CD717-DCCF-408A-BE40-E4348B62410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1532D16-8EC6-4396-83F0-317BEF067EBD}"/>
              </a:ext>
            </a:extLst>
          </p:cNvPr>
          <p:cNvSpPr/>
          <p:nvPr userDrawn="1"/>
        </p:nvSpPr>
        <p:spPr>
          <a:xfrm rot="16200000">
            <a:off x="6059414" y="176479"/>
            <a:ext cx="1883968" cy="1887007"/>
          </a:xfrm>
          <a:prstGeom prst="teardrop">
            <a:avLst>
              <a:gd name="adj" fmla="val 100000"/>
            </a:avLst>
          </a:prstGeom>
          <a:solidFill>
            <a:schemeClr val="bg1"/>
          </a:solidFill>
          <a:effectLst/>
        </p:spPr>
        <p:style>
          <a:lnRef idx="0">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3" name="Teardrop 12">
            <a:extLst>
              <a:ext uri="{2B0DA687-BE7F-46D3-A900-CCB8C35CC68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0AE3989-4414-4273-B7C3-715148EE8D40}"/>
              </a:ext>
            </a:extLst>
          </p:cNvPr>
          <p:cNvSpPr/>
          <p:nvPr userDrawn="1"/>
        </p:nvSpPr>
        <p:spPr>
          <a:xfrm rot="10800000">
            <a:off x="6059414" y="3105150"/>
            <a:ext cx="1883968" cy="1887007"/>
          </a:xfrm>
          <a:prstGeom prst="teardrop">
            <a:avLst>
              <a:gd name="adj" fmla="val 100000"/>
            </a:avLst>
          </a:prstGeom>
          <a:solidFill>
            <a:schemeClr val="bg1"/>
          </a:solidFill>
          <a:effectLst/>
        </p:spPr>
        <p:style>
          <a:lnRef idx="0">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Tree>
    <p:extLst>
      <p:ext uri="{3DA72669-E9CB-4008-A35B-3883920871C4}">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a:extLst>
              <a:ext uri="{619012AC-7C7A-4733-851D-0B28B1EDF5D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DF080B6-9C89-45F6-AD7B-EF3F0E4AC471}"/>
              </a:ext>
            </a:extLst>
          </p:cNvPr>
          <p:cNvSpPr/>
          <p:nvPr userDrawn="1"/>
        </p:nvSpPr>
        <p:spPr>
          <a:xfrm>
            <a:off x="0" y="2014118"/>
            <a:ext cx="9140599" cy="3129381"/>
          </a:xfrm>
          <a:prstGeom prst="rect">
            <a:avLst/>
          </a:prstGeom>
          <a:solidFill>
            <a:schemeClr val="bg1"/>
          </a:solidFill>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3" name="Rectangle 2">
            <a:extLst>
              <a:ext uri="{1B3EFD30-2C34-4DC7-B17B-5D47F6A08B1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1678B8A-A085-4DCC-AE3C-A52C85386C5B}"/>
              </a:ext>
            </a:extLst>
          </p:cNvPr>
          <p:cNvSpPr/>
          <p:nvPr userDrawn="1"/>
        </p:nvSpPr>
        <p:spPr>
          <a:xfrm>
            <a:off x="0" y="-18973"/>
            <a:ext cx="9144000" cy="3983907"/>
          </a:xfrm>
          <a:prstGeom prst="rect">
            <a:avLst/>
          </a:prstGeom>
          <a:solidFill>
            <a:srgbClr val="575193"/>
          </a:solidFill>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solidFill>
                <a:schemeClr val="bg1"/>
              </a:solidFill>
            </a:endParaRPr>
          </a:p>
        </p:txBody>
      </p:sp>
      <p:sp>
        <p:nvSpPr>
          <p:cNvPr id="4" name="Title 7" hidden="1">
            <a:extLst>
              <a:ext uri="{B9CE3275-3D13-44A8-94F1-728EC36FBEE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3618ABE-BC8B-44CF-8809-7E9789B01355}"/>
              </a:ext>
            </a:extLst>
          </p:cNvPr>
          <p:cNvSpPr>
            <a:spLocks noGrp="1"/>
          </p:cNvSpPr>
          <p:nvPr>
            <p:ph type="title" idx="10"/>
          </p:nvPr>
        </p:nvSpPr>
        <p:spPr>
          <a:xfrm>
            <a:off x="981075" y="1428750"/>
            <a:ext cx="7182221" cy="857250"/>
          </a:xfrm>
        </p:spPr>
        <p:txBody>
          <a:bodyPr rtlCol="0"/>
          <a:lstStyle>
            <a:lvl1pPr lvl="0" algn="ctr">
              <a:defRPr lang="en-US" sz="2800" b="1" dirty="0">
                <a:solidFill>
                  <a:schemeClr val="bg1"/>
                </a:solidFill>
                <a:latin typeface="Zoho Puvi"/>
              </a:defRPr>
            </a:lvl1pPr>
          </a:lstStyle>
          <a:p>
            <a:r>
              <a:rPr lang="en-US" dirty="0"/>
              <a:t>Click to edit Master title style</a:t>
            </a:r>
          </a:p>
        </p:txBody>
      </p:sp>
      <p:sp>
        <p:nvSpPr>
          <p:cNvPr id="5" name="Content Placeholder 2" hidden="1">
            <a:extLst>
              <a:ext uri="{3E9CCD0B-BD80-459D-85BB-50245D06E97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998D169-873D-46AA-96A5-E908FDDD6879}"/>
              </a:ext>
            </a:extLst>
          </p:cNvPr>
          <p:cNvSpPr>
            <a:spLocks noGrp="1"/>
          </p:cNvSpPr>
          <p:nvPr>
            <p:ph idx="11"/>
          </p:nvPr>
        </p:nvSpPr>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4">
            <a:extLst>
              <a:ext uri="{4C720CD4-D5EE-4062-97C6-34F080D3F84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B840C8F-34A5-4AEE-B9F9-B39BA09B926C}"/>
              </a:ext>
            </a:extLst>
          </p:cNvPr>
          <p:cNvSpPr>
            <a:spLocks noGrp="1"/>
          </p:cNvSpPr>
          <p:nvPr>
            <p:ph type="sldNum" sz="quarter" idx="12"/>
          </p:nvPr>
        </p:nvSpPr>
        <p:spPr/>
        <p:txBody>
          <a:bodyPr rtlCol="0"/>
          <a:lstStyle/>
          <a:p>
            <a:r>
              <a:rPr lang="en-US" dirty="0"/>
              <a:t>&lt;#&gt;</a:t>
            </a:r>
          </a:p>
        </p:txBody>
      </p:sp>
      <p:sp>
        <p:nvSpPr>
          <p:cNvPr id="7" name="Footer Placeholder 3">
            <a:extLst>
              <a:ext uri="{DA87340A-8F1D-45F9-ADBB-C695EB13E08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9F56535-CF70-4BDB-8605-78997C74F14B}"/>
              </a:ext>
            </a:extLst>
          </p:cNvPr>
          <p:cNvSpPr>
            <a:spLocks noGrp="1"/>
          </p:cNvSpPr>
          <p:nvPr>
            <p:ph type="ftr" sz="quarter" idx="13"/>
          </p:nvPr>
        </p:nvSpPr>
        <p:spPr/>
        <p:txBody>
          <a:bodyPr rtlCol="0"/>
          <a:lstStyle/>
          <a:p>
            <a:r>
              <a:rPr lang="en-US" dirty="0"/>
              <a:t>Footer</a:t>
            </a:r>
          </a:p>
        </p:txBody>
      </p:sp>
      <p:sp>
        <p:nvSpPr>
          <p:cNvPr id="8" name="Date Placeholder 1">
            <a:extLst>
              <a:ext uri="{242AF78B-2516-4D7F-BD62-DB20BEF8EEC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C8F4C35-A5C9-45FA-8D74-40CD9F5FE721}"/>
              </a:ext>
            </a:extLst>
          </p:cNvPr>
          <p:cNvSpPr>
            <a:spLocks noGrp="1"/>
          </p:cNvSpPr>
          <p:nvPr>
            <p:ph type="dt" sz="half" idx="14"/>
          </p:nvPr>
        </p:nvSpPr>
        <p:spPr/>
        <p:txBody>
          <a:bodyPr rtlCol="0"/>
          <a:lstStyle/>
          <a:p>
            <a:r>
              <a:rPr lang="en-US" dirty="0"/>
              <a:t>Date</a:t>
            </a:r>
          </a:p>
        </p:txBody>
      </p:sp>
      <p:sp>
        <p:nvSpPr>
          <p:cNvPr id="9" name="Right Triangle 8">
            <a:extLst>
              <a:ext uri="{7C449AD4-1F20-4546-A483-3AEE4EBFD03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3CAC008-F45B-48ED-AA0E-C9DEF45B84A8}"/>
              </a:ext>
            </a:extLst>
          </p:cNvPr>
          <p:cNvSpPr/>
          <p:nvPr userDrawn="1"/>
        </p:nvSpPr>
        <p:spPr>
          <a:xfrm>
            <a:off x="-334363" y="-106711"/>
            <a:ext cx="856064" cy="979375"/>
          </a:xfrm>
          <a:prstGeom prst="rtTriangle">
            <a:avLst/>
          </a:prstGeom>
          <a:solidFill>
            <a:srgbClr val="65BB58"/>
          </a:solidFill>
          <a:ln w="9525" cap="flat">
            <a:solidFill>
              <a:schemeClr val="bg1"/>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0" name="Rectangle 9">
            <a:extLst>
              <a:ext uri="{43F19106-D519-4993-9DEB-03F9AC77F11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480ACBB-2E1C-40DA-B4E8-621DC1F608B7}"/>
              </a:ext>
            </a:extLst>
          </p:cNvPr>
          <p:cNvSpPr/>
          <p:nvPr userDrawn="1"/>
        </p:nvSpPr>
        <p:spPr>
          <a:xfrm>
            <a:off x="353501" y="1038225"/>
            <a:ext cx="320220" cy="300789"/>
          </a:xfrm>
          <a:prstGeom prst="rect">
            <a:avLst/>
          </a:prstGeom>
          <a:solidFill>
            <a:srgbClr val="FFC200"/>
          </a:solidFill>
          <a:ln w="9525" cap="flat">
            <a:solidFill>
              <a:schemeClr val="bg1"/>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pic>
        <p:nvPicPr>
          <p:cNvPr id="11" name="Picture 10">
            <a:extLst>
              <a:ext uri="{CC62E5CC-16C6-4EDD-9ADC-FA88A25BD65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3F4347D-EF7C-4BC0-ABB1-9C6951D981E8}"/>
              </a:ext>
            </a:extLst>
          </p:cNvPr>
          <p:cNvPicPr>
            <a:picLocks noChangeAspect="1"/>
          </p:cNvPicPr>
          <p:nvPr userDrawn="1"/>
        </p:nvPicPr>
        <p:blipFill>
          <a:blip r:embed="rId3"/>
          <a:stretch>
            <a:fillRect/>
          </a:stretch>
        </p:blipFill>
        <p:spPr>
          <a:xfrm>
            <a:off x="205740" y="3339427"/>
            <a:ext cx="1186891" cy="1585074"/>
          </a:xfrm>
          <a:prstGeom prst="rect">
            <a:avLst/>
          </a:prstGeom>
          <a:noFill/>
        </p:spPr>
      </p:pic>
      <p:sp>
        <p:nvSpPr>
          <p:cNvPr id="12" name="Oval 11">
            <a:extLst>
              <a:ext uri="{5B1E111A-90B2-4612-A64E-E7514AA242E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4BB9F29-56B2-44BD-BBBD-B8B1BB17B267}"/>
              </a:ext>
            </a:extLst>
          </p:cNvPr>
          <p:cNvSpPr/>
          <p:nvPr userDrawn="1"/>
        </p:nvSpPr>
        <p:spPr>
          <a:xfrm>
            <a:off x="8709936" y="3181271"/>
            <a:ext cx="783658" cy="783658"/>
          </a:xfrm>
          <a:prstGeom prst="ellipse">
            <a:avLst/>
          </a:prstGeom>
          <a:solidFill>
            <a:srgbClr val="1A76D2"/>
          </a:solidFill>
          <a:ln w="9525" cap="flat">
            <a:solidFill>
              <a:schemeClr val="bg1"/>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pic>
        <p:nvPicPr>
          <p:cNvPr id="13" name="Picture 12">
            <a:extLst>
              <a:ext uri="{6F0DB5A6-2F83-4434-B15F-605BB4D0A30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99035F4-EBE8-40A2-B610-4D8F8F9AE197}"/>
              </a:ext>
            </a:extLst>
          </p:cNvPr>
          <p:cNvPicPr>
            <a:picLocks noChangeAspect="1"/>
          </p:cNvPicPr>
          <p:nvPr userDrawn="1"/>
        </p:nvPicPr>
        <p:blipFill>
          <a:blip r:embed="rId4"/>
          <a:srcRect l="65190" r="4380" b="21250"/>
          <a:stretch>
            <a:fillRect/>
          </a:stretch>
        </p:blipFill>
        <p:spPr>
          <a:xfrm>
            <a:off x="7164019" y="2036978"/>
            <a:ext cx="1305696" cy="1923459"/>
          </a:xfrm>
          <a:prstGeom prst="rect">
            <a:avLst/>
          </a:prstGeom>
          <a:noFill/>
        </p:spPr>
      </p:pic>
      <p:pic>
        <p:nvPicPr>
          <p:cNvPr id="14" name="Picture 13">
            <a:extLst>
              <a:ext uri="{DEF3B806-E0CB-46E1-882F-8D3E8CDC65C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B71D19E-A24A-4B52-8D8B-3F0D66882719}"/>
              </a:ext>
            </a:extLst>
          </p:cNvPr>
          <p:cNvPicPr>
            <a:picLocks noChangeAspect="1"/>
          </p:cNvPicPr>
          <p:nvPr userDrawn="1"/>
        </p:nvPicPr>
        <p:blipFill>
          <a:blip r:embed="rId5"/>
          <a:stretch>
            <a:fillRect/>
          </a:stretch>
        </p:blipFill>
        <p:spPr>
          <a:xfrm>
            <a:off x="8581183" y="49665"/>
            <a:ext cx="1041164" cy="1041164"/>
          </a:xfrm>
          <a:prstGeom prst="rect">
            <a:avLst/>
          </a:prstGeom>
          <a:noFill/>
        </p:spPr>
      </p:pic>
      <p:sp>
        <p:nvSpPr>
          <p:cNvPr id="15" name="TextBox 14">
            <a:extLst>
              <a:ext uri="{34077EA0-D862-4F7A-B2F6-E5EE21A8B68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CCE17B1-1DD5-49F0-9FF3-877B7153D131}"/>
              </a:ext>
            </a:extLst>
          </p:cNvPr>
          <p:cNvSpPr txBox="1"/>
          <p:nvPr userDrawn="1"/>
        </p:nvSpPr>
        <p:spPr>
          <a:xfrm>
            <a:off x="3576561" y="1139285"/>
            <a:ext cx="1991239" cy="460914"/>
          </a:xfrm>
          <a:prstGeom prst="rect">
            <a:avLst/>
          </a:prstGeom>
          <a:solidFill>
            <a:schemeClr val="accent2"/>
          </a:solidFill>
        </p:spPr>
        <p:txBody>
          <a:bodyPr vert="horz" lIns="95250" tIns="47625" rIns="95250" bIns="47625" rtlCol="0" anchor="t">
            <a:spAutoFit/>
          </a:bodyPr>
          <a:lstStyle/>
          <a:p>
            <a:pPr algn="ctr">
              <a:defRPr lang="en-US" sz="1400" dirty="0"/>
            </a:pPr>
            <a:r>
              <a:rPr lang="en-US" sz="2400" b="1" dirty="0">
                <a:latin typeface="Zoho Puvi-heavy"/>
              </a:rPr>
              <a:t>Target</a:t>
            </a:r>
          </a:p>
        </p:txBody>
      </p:sp>
      <p:sp>
        <p:nvSpPr>
          <p:cNvPr id="16" name="TextBox 15">
            <a:extLst>
              <a:ext uri="{465994BC-DB5F-4723-95BC-8567D8B3E92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10E06D6-D98A-48FA-8273-8363533E4787}"/>
              </a:ext>
            </a:extLst>
          </p:cNvPr>
          <p:cNvSpPr txBox="1">
            <a:spLocks noGrp="1"/>
          </p:cNvSpPr>
          <p:nvPr userDrawn="1"/>
        </p:nvSpPr>
        <p:spPr>
          <a:xfrm>
            <a:off x="821664" y="1687047"/>
            <a:ext cx="7500670" cy="776706"/>
          </a:xfrm>
          <a:prstGeom prst="rect">
            <a:avLst/>
          </a:prstGeom>
        </p:spPr>
        <p:txBody>
          <a:bodyPr vert="horz" rtlCol="0"/>
          <a:lstStyle/>
          <a:p>
            <a:pPr algn="ctr"/>
            <a:r>
              <a:rPr lang="en-US" sz="2800" b="1" dirty="0">
                <a:solidFill>
                  <a:schemeClr val="bg1"/>
                </a:solidFill>
                <a:latin typeface="Zoho Puvi"/>
              </a:rPr>
              <a:t>Audience/Business</a:t>
            </a:r>
          </a:p>
        </p:txBody>
      </p:sp>
      <p:sp>
        <p:nvSpPr>
          <p:cNvPr id="17" name="TextBox 16">
            <a:extLst>
              <a:ext uri="{9AD74E6A-C403-413C-A458-AF6DF870259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86093D7-C665-4898-885C-4032F20FE09A}"/>
              </a:ext>
            </a:extLst>
          </p:cNvPr>
          <p:cNvSpPr txBox="1">
            <a:spLocks noGrp="1"/>
          </p:cNvSpPr>
          <p:nvPr userDrawn="1"/>
        </p:nvSpPr>
        <p:spPr>
          <a:xfrm>
            <a:off x="1390650" y="2276475"/>
            <a:ext cx="6363957" cy="359549"/>
          </a:xfrm>
          <a:prstGeom prst="rect">
            <a:avLst/>
          </a:prstGeom>
        </p:spPr>
        <p:txBody>
          <a:bodyPr vert="horz" rtlCol="0"/>
          <a:lstStyle/>
          <a:p>
            <a:pPr algn="ctr"/>
            <a:r>
              <a:rPr lang="en-US" sz="1600" dirty="0">
                <a:solidFill>
                  <a:srgbClr val="00B0F0"/>
                </a:solidFill>
                <a:latin typeface="Zoho Puvi-medium"/>
              </a:rPr>
              <a:t>The particular group of users we aim to target with our </a:t>
            </a:r>
            <a:r>
              <a:rPr lang="en-US" sz="1600" dirty="0" err="1">
                <a:solidFill>
                  <a:srgbClr val="00B0F0"/>
                </a:solidFill>
                <a:latin typeface="Zoho Puvi-medium"/>
              </a:rPr>
              <a:t>Zobot</a:t>
            </a:r>
            <a:r>
              <a:rPr lang="en-US" sz="1600" dirty="0">
                <a:solidFill>
                  <a:srgbClr val="00B0F0"/>
                </a:solidFill>
                <a:latin typeface="Zoho Puvi-medium"/>
              </a:rPr>
              <a:t>.</a:t>
            </a:r>
          </a:p>
        </p:txBody>
      </p:sp>
      <p:pic>
        <p:nvPicPr>
          <p:cNvPr id="18" name="Picture 17">
            <a:extLst>
              <a:ext uri="{E65282D9-F827-41CE-B684-0EAB4E8C84A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46C4275-3DB4-442C-95FB-27C982D1D845}"/>
              </a:ext>
            </a:extLst>
          </p:cNvPr>
          <p:cNvPicPr>
            <a:picLocks noChangeAspect="1"/>
          </p:cNvPicPr>
          <p:nvPr userDrawn="1"/>
        </p:nvPicPr>
        <p:blipFill>
          <a:blip r:embed="rId6">
            <a:alphaModFix amt="19999"/>
          </a:blip>
          <a:stretch>
            <a:fillRect/>
          </a:stretch>
        </p:blipFill>
        <p:spPr>
          <a:xfrm>
            <a:off x="5786504" y="33356"/>
            <a:ext cx="1601352" cy="1601352"/>
          </a:xfrm>
          <a:prstGeom prst="rect">
            <a:avLst/>
          </a:prstGeom>
          <a:noFill/>
        </p:spPr>
      </p:pic>
      <p:pic>
        <p:nvPicPr>
          <p:cNvPr id="19" name="Picture 18">
            <a:extLst>
              <a:ext uri="{92FB4439-F36C-40B1-B23F-C7CAEEEE8D7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ADF93FC-5803-4343-B6D3-E8AF7817DDE7}"/>
              </a:ext>
            </a:extLst>
          </p:cNvPr>
          <p:cNvPicPr>
            <a:picLocks noChangeAspect="1"/>
          </p:cNvPicPr>
          <p:nvPr userDrawn="1"/>
        </p:nvPicPr>
        <p:blipFill>
          <a:blip r:embed="rId6">
            <a:alphaModFix amt="19000"/>
          </a:blip>
          <a:stretch>
            <a:fillRect/>
          </a:stretch>
        </p:blipFill>
        <p:spPr>
          <a:xfrm flipH="1">
            <a:off x="1841249" y="-8601"/>
            <a:ext cx="1601352" cy="1601352"/>
          </a:xfrm>
          <a:prstGeom prst="rect">
            <a:avLst/>
          </a:prstGeom>
          <a:noFill/>
        </p:spPr>
      </p:pic>
    </p:spTree>
    <p:custDataLst>
      <p:tags r:id="rId1"/>
    </p:custDataLst>
    <p:extLst>
      <p:ext uri="{DBBC8CD1-350C-4E0F-A660-E1D620FBA5C3}">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ook &amp; Feel">
    <p:spTree>
      <p:nvGrpSpPr>
        <p:cNvPr id="1" name=""/>
        <p:cNvGrpSpPr/>
        <p:nvPr/>
      </p:nvGrpSpPr>
      <p:grpSpPr>
        <a:xfrm>
          <a:off x="0" y="0"/>
          <a:ext cx="0" cy="0"/>
          <a:chOff x="0" y="0"/>
          <a:chExt cx="0" cy="0"/>
        </a:xfrm>
      </p:grpSpPr>
      <p:sp>
        <p:nvSpPr>
          <p:cNvPr id="2" name="Rectangle 1">
            <a:extLst>
              <a:ext uri="{17F19412-5634-48DF-A805-C36B6BD8CD8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BC1FF52-DB81-4511-88F4-BAC7592D1CF8}"/>
              </a:ext>
            </a:extLst>
          </p:cNvPr>
          <p:cNvSpPr/>
          <p:nvPr userDrawn="1"/>
        </p:nvSpPr>
        <p:spPr>
          <a:xfrm>
            <a:off x="0" y="2014118"/>
            <a:ext cx="9140599" cy="3129381"/>
          </a:xfrm>
          <a:prstGeom prst="rect">
            <a:avLst/>
          </a:prstGeom>
          <a:solidFill>
            <a:schemeClr val="bg1"/>
          </a:solidFill>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3" name="Rectangle 2">
            <a:extLst>
              <a:ext uri="{9AFF52F4-71C9-4F02-8C9F-4F81FAE18B5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3F221EE-A868-4A88-B863-06BF105BCB8E}"/>
              </a:ext>
            </a:extLst>
          </p:cNvPr>
          <p:cNvSpPr/>
          <p:nvPr userDrawn="1"/>
        </p:nvSpPr>
        <p:spPr>
          <a:xfrm>
            <a:off x="0" y="-18973"/>
            <a:ext cx="9144000" cy="3983907"/>
          </a:xfrm>
          <a:prstGeom prst="rect">
            <a:avLst/>
          </a:prstGeom>
          <a:solidFill>
            <a:srgbClr val="575193"/>
          </a:solidFill>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solidFill>
                <a:schemeClr val="bg1"/>
              </a:solidFill>
            </a:endParaRPr>
          </a:p>
        </p:txBody>
      </p:sp>
      <p:sp>
        <p:nvSpPr>
          <p:cNvPr id="4" name="Title 7" hidden="1">
            <a:extLst>
              <a:ext uri="{0CEBCC49-17C5-45A4-91AC-8F2191C41AF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D9BE110-CA32-4A90-B464-4992207BA2D6}"/>
              </a:ext>
            </a:extLst>
          </p:cNvPr>
          <p:cNvSpPr>
            <a:spLocks noGrp="1"/>
          </p:cNvSpPr>
          <p:nvPr>
            <p:ph type="title" idx="10"/>
          </p:nvPr>
        </p:nvSpPr>
        <p:spPr>
          <a:xfrm>
            <a:off x="981075" y="1428750"/>
            <a:ext cx="7182221" cy="857250"/>
          </a:xfrm>
        </p:spPr>
        <p:txBody>
          <a:bodyPr rtlCol="0"/>
          <a:lstStyle>
            <a:lvl1pPr lvl="0" algn="ctr">
              <a:defRPr lang="en-US" sz="2800" b="1" dirty="0">
                <a:solidFill>
                  <a:schemeClr val="bg1"/>
                </a:solidFill>
                <a:latin typeface="Zoho Puvi"/>
              </a:defRPr>
            </a:lvl1pPr>
          </a:lstStyle>
          <a:p>
            <a:r>
              <a:rPr lang="en-US" dirty="0"/>
              <a:t>Click to edit Master title style</a:t>
            </a:r>
          </a:p>
        </p:txBody>
      </p:sp>
      <p:sp>
        <p:nvSpPr>
          <p:cNvPr id="5" name="Content Placeholder 2" hidden="1">
            <a:extLst>
              <a:ext uri="{908D8DFE-CCB3-4CB2-900A-C34B4E73C44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F733CAA-196B-49C1-BED5-11D6F4FFB155}"/>
              </a:ext>
            </a:extLst>
          </p:cNvPr>
          <p:cNvSpPr>
            <a:spLocks noGrp="1"/>
          </p:cNvSpPr>
          <p:nvPr>
            <p:ph idx="11"/>
          </p:nvPr>
        </p:nvSpPr>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4">
            <a:extLst>
              <a:ext uri="{98B1C6E8-0167-48E6-8B71-8E6F786DBDD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AB03211-0138-4F0E-B6BB-9587B206BD7F}"/>
              </a:ext>
            </a:extLst>
          </p:cNvPr>
          <p:cNvSpPr>
            <a:spLocks noGrp="1"/>
          </p:cNvSpPr>
          <p:nvPr>
            <p:ph type="sldNum" sz="quarter" idx="12"/>
          </p:nvPr>
        </p:nvSpPr>
        <p:spPr/>
        <p:txBody>
          <a:bodyPr rtlCol="0"/>
          <a:lstStyle/>
          <a:p>
            <a:r>
              <a:rPr lang="en-US" dirty="0"/>
              <a:t>&lt;#&gt;</a:t>
            </a:r>
          </a:p>
        </p:txBody>
      </p:sp>
      <p:sp>
        <p:nvSpPr>
          <p:cNvPr id="7" name="Footer Placeholder 3">
            <a:extLst>
              <a:ext uri="{214A1237-7772-489A-B8DC-8D8F9F11AF1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BE8D933-0CB5-4473-8A74-572C8373ED55}"/>
              </a:ext>
            </a:extLst>
          </p:cNvPr>
          <p:cNvSpPr>
            <a:spLocks noGrp="1"/>
          </p:cNvSpPr>
          <p:nvPr>
            <p:ph type="ftr" sz="quarter" idx="13"/>
          </p:nvPr>
        </p:nvSpPr>
        <p:spPr/>
        <p:txBody>
          <a:bodyPr rtlCol="0"/>
          <a:lstStyle/>
          <a:p>
            <a:r>
              <a:rPr lang="en-US" dirty="0"/>
              <a:t>Footer</a:t>
            </a:r>
          </a:p>
        </p:txBody>
      </p:sp>
      <p:sp>
        <p:nvSpPr>
          <p:cNvPr id="8" name="Date Placeholder 1">
            <a:extLst>
              <a:ext uri="{8D1CA5D4-AB1D-420C-9EE6-65568073104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8AD62CE-1AE1-4A74-B574-A7C97C7BD078}"/>
              </a:ext>
            </a:extLst>
          </p:cNvPr>
          <p:cNvSpPr>
            <a:spLocks noGrp="1"/>
          </p:cNvSpPr>
          <p:nvPr>
            <p:ph type="dt" sz="half" idx="14"/>
          </p:nvPr>
        </p:nvSpPr>
        <p:spPr/>
        <p:txBody>
          <a:bodyPr rtlCol="0"/>
          <a:lstStyle/>
          <a:p>
            <a:r>
              <a:rPr lang="en-US" dirty="0"/>
              <a:t>Date</a:t>
            </a:r>
          </a:p>
        </p:txBody>
      </p:sp>
      <p:sp>
        <p:nvSpPr>
          <p:cNvPr id="9" name="Right Triangle 8">
            <a:extLst>
              <a:ext uri="{2220B481-B135-4A6D-AB61-D95DF0A8088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EAD7F7E-1088-48ED-AA5B-025E69CE0334}"/>
              </a:ext>
            </a:extLst>
          </p:cNvPr>
          <p:cNvSpPr/>
          <p:nvPr userDrawn="1"/>
        </p:nvSpPr>
        <p:spPr>
          <a:xfrm>
            <a:off x="-334363" y="-106711"/>
            <a:ext cx="856064" cy="979375"/>
          </a:xfrm>
          <a:prstGeom prst="rtTriangle">
            <a:avLst/>
          </a:prstGeom>
          <a:solidFill>
            <a:srgbClr val="65BB58"/>
          </a:solidFill>
          <a:ln w="9525" cap="flat">
            <a:solidFill>
              <a:schemeClr val="bg1"/>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0" name="Rectangle 9">
            <a:extLst>
              <a:ext uri="{45B15992-FF04-45B3-B404-4EEB1462548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E740C10-622C-4BFC-BC61-D141A7AE4787}"/>
              </a:ext>
            </a:extLst>
          </p:cNvPr>
          <p:cNvSpPr/>
          <p:nvPr userDrawn="1"/>
        </p:nvSpPr>
        <p:spPr>
          <a:xfrm>
            <a:off x="353501" y="1038225"/>
            <a:ext cx="320220" cy="300789"/>
          </a:xfrm>
          <a:prstGeom prst="rect">
            <a:avLst/>
          </a:prstGeom>
          <a:solidFill>
            <a:srgbClr val="FFC200"/>
          </a:solidFill>
          <a:ln w="9525" cap="flat">
            <a:solidFill>
              <a:schemeClr val="bg1"/>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pic>
        <p:nvPicPr>
          <p:cNvPr id="11" name="Picture 10">
            <a:extLst>
              <a:ext uri="{37492B66-0595-4ABB-99FC-82388E9D02F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A9E37D8-4691-4DCA-8944-E899E6695B51}"/>
              </a:ext>
            </a:extLst>
          </p:cNvPr>
          <p:cNvPicPr>
            <a:picLocks noChangeAspect="1"/>
          </p:cNvPicPr>
          <p:nvPr userDrawn="1"/>
        </p:nvPicPr>
        <p:blipFill>
          <a:blip r:embed="rId3"/>
          <a:stretch>
            <a:fillRect/>
          </a:stretch>
        </p:blipFill>
        <p:spPr>
          <a:xfrm>
            <a:off x="205740" y="3339427"/>
            <a:ext cx="1186891" cy="1585074"/>
          </a:xfrm>
          <a:prstGeom prst="rect">
            <a:avLst/>
          </a:prstGeom>
          <a:noFill/>
        </p:spPr>
      </p:pic>
      <p:sp>
        <p:nvSpPr>
          <p:cNvPr id="12" name="Oval 11">
            <a:extLst>
              <a:ext uri="{1C7C9C26-7E35-42CE-A3B3-9C3711F9562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C21DC33-DFE2-42A8-9E49-32FAA4459A1D}"/>
              </a:ext>
            </a:extLst>
          </p:cNvPr>
          <p:cNvSpPr/>
          <p:nvPr userDrawn="1"/>
        </p:nvSpPr>
        <p:spPr>
          <a:xfrm>
            <a:off x="8709936" y="3181271"/>
            <a:ext cx="783658" cy="783658"/>
          </a:xfrm>
          <a:prstGeom prst="ellipse">
            <a:avLst/>
          </a:prstGeom>
          <a:solidFill>
            <a:srgbClr val="1A76D2"/>
          </a:solidFill>
          <a:ln w="9525" cap="flat">
            <a:solidFill>
              <a:schemeClr val="bg1"/>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pic>
        <p:nvPicPr>
          <p:cNvPr id="13" name="Picture 12">
            <a:extLst>
              <a:ext uri="{26454AAC-DBE0-4F50-95BC-AB9356FCF1D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DFB9B08-7D88-429E-ACF6-7593F8F0C365}"/>
              </a:ext>
            </a:extLst>
          </p:cNvPr>
          <p:cNvPicPr>
            <a:picLocks noChangeAspect="1"/>
          </p:cNvPicPr>
          <p:nvPr userDrawn="1"/>
        </p:nvPicPr>
        <p:blipFill>
          <a:blip r:embed="rId4"/>
          <a:srcRect l="65190" r="4380" b="21250"/>
          <a:stretch>
            <a:fillRect/>
          </a:stretch>
        </p:blipFill>
        <p:spPr>
          <a:xfrm>
            <a:off x="7164019" y="2036978"/>
            <a:ext cx="1305696" cy="1923459"/>
          </a:xfrm>
          <a:prstGeom prst="rect">
            <a:avLst/>
          </a:prstGeom>
          <a:noFill/>
        </p:spPr>
      </p:pic>
      <p:pic>
        <p:nvPicPr>
          <p:cNvPr id="14" name="Picture 13">
            <a:extLst>
              <a:ext uri="{DC2748F5-8323-4F3F-AEBC-B8ED5052A72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85B662E-F88E-4D8C-978E-84C0EB310E29}"/>
              </a:ext>
            </a:extLst>
          </p:cNvPr>
          <p:cNvPicPr>
            <a:picLocks noChangeAspect="1"/>
          </p:cNvPicPr>
          <p:nvPr userDrawn="1"/>
        </p:nvPicPr>
        <p:blipFill>
          <a:blip r:embed="rId5"/>
          <a:stretch>
            <a:fillRect/>
          </a:stretch>
        </p:blipFill>
        <p:spPr>
          <a:xfrm>
            <a:off x="8581183" y="49665"/>
            <a:ext cx="1041164" cy="1041164"/>
          </a:xfrm>
          <a:prstGeom prst="rect">
            <a:avLst/>
          </a:prstGeom>
          <a:noFill/>
        </p:spPr>
      </p:pic>
      <p:sp>
        <p:nvSpPr>
          <p:cNvPr id="15" name="TextBox 14">
            <a:extLst>
              <a:ext uri="{0ECCA9B3-8BD7-41D1-B1EA-5B690540025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0D562A8-B6FE-4FFD-B768-E33BF38046F7}"/>
              </a:ext>
            </a:extLst>
          </p:cNvPr>
          <p:cNvSpPr txBox="1"/>
          <p:nvPr userDrawn="1"/>
        </p:nvSpPr>
        <p:spPr>
          <a:xfrm>
            <a:off x="3576561" y="1139285"/>
            <a:ext cx="1991239" cy="460914"/>
          </a:xfrm>
          <a:prstGeom prst="rect">
            <a:avLst/>
          </a:prstGeom>
          <a:solidFill>
            <a:schemeClr val="accent2"/>
          </a:solidFill>
        </p:spPr>
        <p:txBody>
          <a:bodyPr vert="horz" lIns="95250" tIns="47625" rIns="95250" bIns="47625" rtlCol="0" anchor="t">
            <a:spAutoFit/>
          </a:bodyPr>
          <a:lstStyle/>
          <a:p>
            <a:pPr algn="ctr">
              <a:defRPr lang="en-US" sz="1400" dirty="0"/>
            </a:pPr>
            <a:r>
              <a:rPr lang="en-US" sz="2400" b="1" dirty="0">
                <a:latin typeface="Zoho Puvi-heavy"/>
              </a:rPr>
              <a:t>Look &amp; feel</a:t>
            </a:r>
          </a:p>
        </p:txBody>
      </p:sp>
      <p:sp>
        <p:nvSpPr>
          <p:cNvPr id="16" name="TextBox 15">
            <a:extLst>
              <a:ext uri="{585313E1-3B5D-4AB6-B258-025EC28549D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EDFE927-5D1B-4BCF-98D6-A911F3A329EA}"/>
              </a:ext>
            </a:extLst>
          </p:cNvPr>
          <p:cNvSpPr txBox="1">
            <a:spLocks noGrp="1"/>
          </p:cNvSpPr>
          <p:nvPr userDrawn="1"/>
        </p:nvSpPr>
        <p:spPr>
          <a:xfrm>
            <a:off x="819150" y="1687047"/>
            <a:ext cx="7500670" cy="776706"/>
          </a:xfrm>
          <a:prstGeom prst="rect">
            <a:avLst/>
          </a:prstGeom>
        </p:spPr>
        <p:txBody>
          <a:bodyPr vert="horz" rtlCol="0"/>
          <a:lstStyle/>
          <a:p>
            <a:pPr algn="ctr"/>
            <a:r>
              <a:rPr lang="en-US" sz="2800" b="1" dirty="0">
                <a:solidFill>
                  <a:schemeClr val="bg1"/>
                </a:solidFill>
                <a:latin typeface="Zoho Puvi"/>
              </a:rPr>
              <a:t>Screenshots/</a:t>
            </a:r>
            <a:r>
              <a:rPr lang="en-US" sz="2800" b="1" dirty="0" err="1">
                <a:solidFill>
                  <a:schemeClr val="bg1"/>
                </a:solidFill>
                <a:latin typeface="Zoho Puvi"/>
              </a:rPr>
              <a:t>GIFs</a:t>
            </a:r>
            <a:r>
              <a:rPr lang="en-US" sz="2800" b="1" dirty="0">
                <a:solidFill>
                  <a:schemeClr val="bg1"/>
                </a:solidFill>
                <a:latin typeface="Zoho Puvi"/>
              </a:rPr>
              <a:t> of our </a:t>
            </a:r>
            <a:r>
              <a:rPr lang="en-US" sz="2800" b="1" dirty="0" err="1">
                <a:solidFill>
                  <a:schemeClr val="bg1"/>
                </a:solidFill>
                <a:latin typeface="Zoho Puvi"/>
              </a:rPr>
              <a:t>Zobot</a:t>
            </a:r>
          </a:p>
        </p:txBody>
      </p:sp>
      <p:pic>
        <p:nvPicPr>
          <p:cNvPr id="17" name="Picture 16">
            <a:extLst>
              <a:ext uri="{C0B2E641-A9C4-4B3C-A448-57745EB4BCB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5F1F15E-B281-497D-80A6-7FA02B5B1606}"/>
              </a:ext>
            </a:extLst>
          </p:cNvPr>
          <p:cNvPicPr>
            <a:picLocks noChangeAspect="1"/>
          </p:cNvPicPr>
          <p:nvPr userDrawn="1"/>
        </p:nvPicPr>
        <p:blipFill>
          <a:blip r:embed="rId6">
            <a:alphaModFix amt="19999"/>
          </a:blip>
          <a:stretch>
            <a:fillRect/>
          </a:stretch>
        </p:blipFill>
        <p:spPr>
          <a:xfrm>
            <a:off x="5786504" y="33356"/>
            <a:ext cx="1601352" cy="1601352"/>
          </a:xfrm>
          <a:prstGeom prst="rect">
            <a:avLst/>
          </a:prstGeom>
          <a:noFill/>
        </p:spPr>
      </p:pic>
      <p:pic>
        <p:nvPicPr>
          <p:cNvPr id="18" name="Picture 17">
            <a:extLst>
              <a:ext uri="{59FBCD5D-F4D4-458A-ACDC-C74F3CAAE8D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3209BEE-5B79-4721-8C89-3BBAAFFD2104}"/>
              </a:ext>
            </a:extLst>
          </p:cNvPr>
          <p:cNvPicPr>
            <a:picLocks noChangeAspect="1"/>
          </p:cNvPicPr>
          <p:nvPr userDrawn="1"/>
        </p:nvPicPr>
        <p:blipFill>
          <a:blip r:embed="rId6">
            <a:alphaModFix amt="19000"/>
          </a:blip>
          <a:stretch>
            <a:fillRect/>
          </a:stretch>
        </p:blipFill>
        <p:spPr>
          <a:xfrm flipH="1">
            <a:off x="1841249" y="-8601"/>
            <a:ext cx="1601352" cy="1601352"/>
          </a:xfrm>
          <a:prstGeom prst="rect">
            <a:avLst/>
          </a:prstGeom>
          <a:noFill/>
        </p:spPr>
      </p:pic>
    </p:spTree>
    <p:custDataLst>
      <p:tags r:id="rId1"/>
    </p:custDataLst>
    <p:extLst>
      <p:ext uri="{2EAA5359-5639-400E-AD73-2A32B2EE9C0B}">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search &amp; Reference">
    <p:spTree>
      <p:nvGrpSpPr>
        <p:cNvPr id="1" name=""/>
        <p:cNvGrpSpPr/>
        <p:nvPr/>
      </p:nvGrpSpPr>
      <p:grpSpPr>
        <a:xfrm>
          <a:off x="0" y="0"/>
          <a:ext cx="0" cy="0"/>
          <a:chOff x="0" y="0"/>
          <a:chExt cx="0" cy="0"/>
        </a:xfrm>
      </p:grpSpPr>
      <p:sp>
        <p:nvSpPr>
          <p:cNvPr id="2" name="Rectangle 1">
            <a:extLst>
              <a:ext uri="{D543012A-3897-4679-A286-D82C4646580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F41314D-FC50-4DA8-9488-965296ADB781}"/>
              </a:ext>
            </a:extLst>
          </p:cNvPr>
          <p:cNvSpPr/>
          <p:nvPr userDrawn="1"/>
        </p:nvSpPr>
        <p:spPr>
          <a:xfrm>
            <a:off x="0" y="2014118"/>
            <a:ext cx="9140599" cy="3129381"/>
          </a:xfrm>
          <a:prstGeom prst="rect">
            <a:avLst/>
          </a:prstGeom>
          <a:solidFill>
            <a:schemeClr val="bg1"/>
          </a:solidFill>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3" name="Rectangle 2">
            <a:extLst>
              <a:ext uri="{D49E66C8-9944-4BF3-BE5A-4E9EC4DF1BB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50E4601-B568-45DE-B7B1-BE930DFF3B76}"/>
              </a:ext>
            </a:extLst>
          </p:cNvPr>
          <p:cNvSpPr/>
          <p:nvPr userDrawn="1"/>
        </p:nvSpPr>
        <p:spPr>
          <a:xfrm>
            <a:off x="0" y="-18973"/>
            <a:ext cx="9144000" cy="3983907"/>
          </a:xfrm>
          <a:prstGeom prst="rect">
            <a:avLst/>
          </a:prstGeom>
          <a:solidFill>
            <a:srgbClr val="575193"/>
          </a:solidFill>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solidFill>
                <a:schemeClr val="bg1"/>
              </a:solidFill>
            </a:endParaRPr>
          </a:p>
        </p:txBody>
      </p:sp>
      <p:pic>
        <p:nvPicPr>
          <p:cNvPr id="4" name="Picture 3">
            <a:extLst>
              <a:ext uri="{9A2BB16A-A80C-4ADA-8E98-AA594F2C5F7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22C0447-2113-414A-A5CE-6F8D6099688F}"/>
              </a:ext>
            </a:extLst>
          </p:cNvPr>
          <p:cNvPicPr>
            <a:picLocks noChangeAspect="1"/>
          </p:cNvPicPr>
          <p:nvPr userDrawn="1"/>
        </p:nvPicPr>
        <p:blipFill>
          <a:blip r:embed="rId3">
            <a:alphaModFix amt="19000"/>
          </a:blip>
          <a:stretch>
            <a:fillRect/>
          </a:stretch>
        </p:blipFill>
        <p:spPr>
          <a:xfrm flipH="1">
            <a:off x="1841249" y="-8601"/>
            <a:ext cx="1601352" cy="1601352"/>
          </a:xfrm>
          <a:prstGeom prst="rect">
            <a:avLst/>
          </a:prstGeom>
          <a:noFill/>
        </p:spPr>
      </p:pic>
      <p:sp>
        <p:nvSpPr>
          <p:cNvPr id="5" name="Title 7" hidden="1">
            <a:extLst>
              <a:ext uri="{AA142E1E-E664-4F58-BD30-6D8189CCC02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E7EA974-9CBA-4698-BD8A-FE1C814ED612}"/>
              </a:ext>
            </a:extLst>
          </p:cNvPr>
          <p:cNvSpPr>
            <a:spLocks noGrp="1"/>
          </p:cNvSpPr>
          <p:nvPr>
            <p:ph type="title" idx="10"/>
          </p:nvPr>
        </p:nvSpPr>
        <p:spPr>
          <a:xfrm>
            <a:off x="981075" y="1428750"/>
            <a:ext cx="7182221" cy="857250"/>
          </a:xfrm>
        </p:spPr>
        <p:txBody>
          <a:bodyPr rtlCol="0"/>
          <a:lstStyle>
            <a:lvl1pPr lvl="0" algn="ctr">
              <a:defRPr lang="en-US" sz="2800" b="1" dirty="0">
                <a:solidFill>
                  <a:schemeClr val="bg1"/>
                </a:solidFill>
                <a:latin typeface="Zoho Puvi"/>
              </a:defRPr>
            </a:lvl1pPr>
          </a:lstStyle>
          <a:p>
            <a:r>
              <a:rPr lang="en-US" dirty="0"/>
              <a:t>Click to edit Master title style</a:t>
            </a:r>
          </a:p>
        </p:txBody>
      </p:sp>
      <p:pic>
        <p:nvPicPr>
          <p:cNvPr id="6" name="Picture 5">
            <a:extLst>
              <a:ext uri="{6606E591-110F-43E8-9C59-DFB87B3C0ED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F597F0B-E36F-4902-8F95-622B71CD152A}"/>
              </a:ext>
            </a:extLst>
          </p:cNvPr>
          <p:cNvPicPr>
            <a:picLocks noChangeAspect="1"/>
          </p:cNvPicPr>
          <p:nvPr userDrawn="1"/>
        </p:nvPicPr>
        <p:blipFill>
          <a:blip r:embed="rId3">
            <a:alphaModFix amt="19999"/>
          </a:blip>
          <a:stretch>
            <a:fillRect/>
          </a:stretch>
        </p:blipFill>
        <p:spPr>
          <a:xfrm>
            <a:off x="5786504" y="33356"/>
            <a:ext cx="1601352" cy="1601352"/>
          </a:xfrm>
          <a:prstGeom prst="rect">
            <a:avLst/>
          </a:prstGeom>
          <a:noFill/>
        </p:spPr>
      </p:pic>
      <p:sp>
        <p:nvSpPr>
          <p:cNvPr id="7" name="Content Placeholder 2" hidden="1">
            <a:extLst>
              <a:ext uri="{4E35EA52-7828-4E45-8316-FEC87158127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C04CCD5-4BC6-4257-868C-DC5436C8E41F}"/>
              </a:ext>
            </a:extLst>
          </p:cNvPr>
          <p:cNvSpPr>
            <a:spLocks noGrp="1"/>
          </p:cNvSpPr>
          <p:nvPr>
            <p:ph idx="11"/>
          </p:nvPr>
        </p:nvSpPr>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4">
            <a:extLst>
              <a:ext uri="{9C27FD17-5F15-4A6B-A6EB-68110F2DEAB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4D753DB-D18A-4ADC-959F-8D7AD95B721A}"/>
              </a:ext>
            </a:extLst>
          </p:cNvPr>
          <p:cNvSpPr>
            <a:spLocks noGrp="1"/>
          </p:cNvSpPr>
          <p:nvPr>
            <p:ph type="sldNum" sz="quarter" idx="12"/>
          </p:nvPr>
        </p:nvSpPr>
        <p:spPr/>
        <p:txBody>
          <a:bodyPr rtlCol="0"/>
          <a:lstStyle/>
          <a:p>
            <a:r>
              <a:rPr lang="en-US" dirty="0"/>
              <a:t>&lt;#&gt;</a:t>
            </a:r>
          </a:p>
        </p:txBody>
      </p:sp>
      <p:sp>
        <p:nvSpPr>
          <p:cNvPr id="9" name="Footer Placeholder 3">
            <a:extLst>
              <a:ext uri="{09278DBD-F916-48FD-BBC6-B9872557EAD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467BAB9-5237-41C5-A12D-780726344FE1}"/>
              </a:ext>
            </a:extLst>
          </p:cNvPr>
          <p:cNvSpPr>
            <a:spLocks noGrp="1"/>
          </p:cNvSpPr>
          <p:nvPr>
            <p:ph type="ftr" sz="quarter" idx="13"/>
          </p:nvPr>
        </p:nvSpPr>
        <p:spPr/>
        <p:txBody>
          <a:bodyPr rtlCol="0"/>
          <a:lstStyle/>
          <a:p>
            <a:r>
              <a:rPr lang="en-US" dirty="0"/>
              <a:t>Footer</a:t>
            </a:r>
          </a:p>
        </p:txBody>
      </p:sp>
      <p:sp>
        <p:nvSpPr>
          <p:cNvPr id="10" name="Date Placeholder 1">
            <a:extLst>
              <a:ext uri="{081A7FC0-72D8-4053-9EF8-EF317FFB06D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3C7178B-F8AE-4F2B-A90D-A175C9BFE1FD}"/>
              </a:ext>
            </a:extLst>
          </p:cNvPr>
          <p:cNvSpPr>
            <a:spLocks noGrp="1"/>
          </p:cNvSpPr>
          <p:nvPr>
            <p:ph type="dt" sz="half" idx="14"/>
          </p:nvPr>
        </p:nvSpPr>
        <p:spPr/>
        <p:txBody>
          <a:bodyPr rtlCol="0"/>
          <a:lstStyle/>
          <a:p>
            <a:r>
              <a:rPr lang="en-US" dirty="0"/>
              <a:t>Date</a:t>
            </a:r>
          </a:p>
        </p:txBody>
      </p:sp>
      <p:sp>
        <p:nvSpPr>
          <p:cNvPr id="11" name="Right Triangle 10">
            <a:extLst>
              <a:ext uri="{723F6829-D923-46B2-90EA-94BCE1DFD8E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6302643-3510-4202-8969-559AE024F821}"/>
              </a:ext>
            </a:extLst>
          </p:cNvPr>
          <p:cNvSpPr/>
          <p:nvPr userDrawn="1"/>
        </p:nvSpPr>
        <p:spPr>
          <a:xfrm>
            <a:off x="-334363" y="-106711"/>
            <a:ext cx="856064" cy="979375"/>
          </a:xfrm>
          <a:prstGeom prst="rtTriangle">
            <a:avLst/>
          </a:prstGeom>
          <a:solidFill>
            <a:srgbClr val="65BB58"/>
          </a:solidFill>
          <a:ln w="9525" cap="flat">
            <a:solidFill>
              <a:schemeClr val="bg1"/>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2" name="Rectangle 11">
            <a:extLst>
              <a:ext uri="{AAA82264-87E2-4E14-AE48-0E80803557B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FB1C085-C1C4-496A-B6EB-F8166E528143}"/>
              </a:ext>
            </a:extLst>
          </p:cNvPr>
          <p:cNvSpPr/>
          <p:nvPr userDrawn="1"/>
        </p:nvSpPr>
        <p:spPr>
          <a:xfrm>
            <a:off x="353501" y="1038225"/>
            <a:ext cx="320220" cy="300789"/>
          </a:xfrm>
          <a:prstGeom prst="rect">
            <a:avLst/>
          </a:prstGeom>
          <a:solidFill>
            <a:srgbClr val="FFC200"/>
          </a:solidFill>
          <a:ln w="9525" cap="flat">
            <a:solidFill>
              <a:schemeClr val="bg1"/>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pic>
        <p:nvPicPr>
          <p:cNvPr id="13" name="Picture 12">
            <a:extLst>
              <a:ext uri="{FE556BE2-52D9-4791-A660-2BE5ECC9864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5373EA8-965A-4156-8999-B8EE076FCC7E}"/>
              </a:ext>
            </a:extLst>
          </p:cNvPr>
          <p:cNvPicPr>
            <a:picLocks noChangeAspect="1"/>
          </p:cNvPicPr>
          <p:nvPr userDrawn="1"/>
        </p:nvPicPr>
        <p:blipFill>
          <a:blip r:embed="rId4"/>
          <a:stretch>
            <a:fillRect/>
          </a:stretch>
        </p:blipFill>
        <p:spPr>
          <a:xfrm>
            <a:off x="205740" y="3339427"/>
            <a:ext cx="1186891" cy="1585074"/>
          </a:xfrm>
          <a:prstGeom prst="rect">
            <a:avLst/>
          </a:prstGeom>
          <a:noFill/>
        </p:spPr>
      </p:pic>
      <p:sp>
        <p:nvSpPr>
          <p:cNvPr id="14" name="Oval 13">
            <a:extLst>
              <a:ext uri="{637A82EE-0A08-4D7D-BAD3-CD520A75522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7A1BCCA-E9F3-432C-BED2-B9C29E5D31DA}"/>
              </a:ext>
            </a:extLst>
          </p:cNvPr>
          <p:cNvSpPr/>
          <p:nvPr userDrawn="1"/>
        </p:nvSpPr>
        <p:spPr>
          <a:xfrm>
            <a:off x="8709936" y="3181271"/>
            <a:ext cx="783658" cy="783658"/>
          </a:xfrm>
          <a:prstGeom prst="ellipse">
            <a:avLst/>
          </a:prstGeom>
          <a:solidFill>
            <a:srgbClr val="1A76D2"/>
          </a:solidFill>
          <a:ln w="9525" cap="flat">
            <a:solidFill>
              <a:schemeClr val="bg1"/>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pic>
        <p:nvPicPr>
          <p:cNvPr id="15" name="Picture 14">
            <a:extLst>
              <a:ext uri="{80A8D42B-0792-440A-83D0-FD6B42ADDC1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954F35B-70FE-4FFE-9D88-DBE9485C4339}"/>
              </a:ext>
            </a:extLst>
          </p:cNvPr>
          <p:cNvPicPr>
            <a:picLocks noChangeAspect="1"/>
          </p:cNvPicPr>
          <p:nvPr userDrawn="1"/>
        </p:nvPicPr>
        <p:blipFill>
          <a:blip r:embed="rId5"/>
          <a:srcRect l="65190" r="4380" b="21250"/>
          <a:stretch>
            <a:fillRect/>
          </a:stretch>
        </p:blipFill>
        <p:spPr>
          <a:xfrm>
            <a:off x="7164019" y="2036978"/>
            <a:ext cx="1305696" cy="1923459"/>
          </a:xfrm>
          <a:prstGeom prst="rect">
            <a:avLst/>
          </a:prstGeom>
          <a:noFill/>
        </p:spPr>
      </p:pic>
      <p:pic>
        <p:nvPicPr>
          <p:cNvPr id="16" name="Picture 15">
            <a:extLst>
              <a:ext uri="{36085C74-2EB8-4E5B-A542-36B38683197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BC5CA73-B82B-4623-8954-86E8CB219E2C}"/>
              </a:ext>
            </a:extLst>
          </p:cNvPr>
          <p:cNvPicPr>
            <a:picLocks noChangeAspect="1"/>
          </p:cNvPicPr>
          <p:nvPr userDrawn="1"/>
        </p:nvPicPr>
        <p:blipFill>
          <a:blip r:embed="rId6"/>
          <a:stretch>
            <a:fillRect/>
          </a:stretch>
        </p:blipFill>
        <p:spPr>
          <a:xfrm>
            <a:off x="8581183" y="49665"/>
            <a:ext cx="1041164" cy="1041164"/>
          </a:xfrm>
          <a:prstGeom prst="rect">
            <a:avLst/>
          </a:prstGeom>
          <a:noFill/>
        </p:spPr>
      </p:pic>
      <p:sp>
        <p:nvSpPr>
          <p:cNvPr id="17" name="TextBox 16">
            <a:extLst>
              <a:ext uri="{9ED7B6B8-B6EE-42F8-9D1D-DD52EC6147B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E2FE1B6-9951-49C6-88DB-3039E3AB3EB8}"/>
              </a:ext>
            </a:extLst>
          </p:cNvPr>
          <p:cNvSpPr txBox="1"/>
          <p:nvPr userDrawn="1"/>
        </p:nvSpPr>
        <p:spPr>
          <a:xfrm>
            <a:off x="2871578" y="1215761"/>
            <a:ext cx="3401225" cy="460914"/>
          </a:xfrm>
          <a:prstGeom prst="rect">
            <a:avLst/>
          </a:prstGeom>
          <a:solidFill>
            <a:schemeClr val="accent2"/>
          </a:solidFill>
        </p:spPr>
        <p:txBody>
          <a:bodyPr vert="horz" lIns="95250" tIns="47625" rIns="95250" bIns="47625" rtlCol="0" anchor="t">
            <a:spAutoFit/>
          </a:bodyPr>
          <a:lstStyle/>
          <a:p>
            <a:pPr algn="ctr">
              <a:defRPr lang="en-US" sz="1400" dirty="0"/>
            </a:pPr>
            <a:r>
              <a:rPr lang="en-US" sz="2400" b="1" dirty="0">
                <a:latin typeface="Zoho Puvi-heavy"/>
              </a:rPr>
              <a:t>Research &amp; reference</a:t>
            </a:r>
          </a:p>
        </p:txBody>
      </p:sp>
      <p:sp>
        <p:nvSpPr>
          <p:cNvPr id="18" name="TextBox 17">
            <a:extLst>
              <a:ext uri="{41A85534-6C51-4FED-807C-4F068CB140C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12DB5D8-7C7D-4ECC-AB6A-7B6931139F68}"/>
              </a:ext>
            </a:extLst>
          </p:cNvPr>
          <p:cNvSpPr txBox="1">
            <a:spLocks noGrp="1"/>
          </p:cNvSpPr>
          <p:nvPr userDrawn="1"/>
        </p:nvSpPr>
        <p:spPr>
          <a:xfrm>
            <a:off x="819150" y="1687047"/>
            <a:ext cx="7500670" cy="776706"/>
          </a:xfrm>
          <a:prstGeom prst="rect">
            <a:avLst/>
          </a:prstGeom>
        </p:spPr>
        <p:txBody>
          <a:bodyPr vert="horz" rtlCol="0"/>
          <a:lstStyle/>
          <a:p>
            <a:pPr algn="ctr"/>
            <a:r>
              <a:rPr lang="en-US" sz="2800" b="1" dirty="0">
                <a:solidFill>
                  <a:schemeClr val="bg1"/>
                </a:solidFill>
                <a:latin typeface="Zoho Puvi"/>
              </a:rPr>
              <a:t>For building our </a:t>
            </a:r>
            <a:r>
              <a:rPr lang="en-US" sz="2800" b="1" dirty="0" err="1">
                <a:solidFill>
                  <a:schemeClr val="bg1"/>
                </a:solidFill>
                <a:latin typeface="Zoho Puvi"/>
              </a:rPr>
              <a:t>Zobot</a:t>
            </a:r>
          </a:p>
        </p:txBody>
      </p:sp>
      <p:sp>
        <p:nvSpPr>
          <p:cNvPr id="19" name="TextBox 18">
            <a:extLst>
              <a:ext uri="{F887F5DE-A2D9-4104-8CE3-128F017DE22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759A1CF-055A-42F0-BD07-1D99E514A432}"/>
              </a:ext>
            </a:extLst>
          </p:cNvPr>
          <p:cNvSpPr txBox="1">
            <a:spLocks noGrp="1"/>
          </p:cNvSpPr>
          <p:nvPr userDrawn="1"/>
        </p:nvSpPr>
        <p:spPr>
          <a:xfrm>
            <a:off x="1390650" y="2276475"/>
            <a:ext cx="6363957" cy="359549"/>
          </a:xfrm>
          <a:prstGeom prst="rect">
            <a:avLst/>
          </a:prstGeom>
        </p:spPr>
        <p:txBody>
          <a:bodyPr vert="horz" rtlCol="0"/>
          <a:lstStyle/>
          <a:p>
            <a:pPr algn="ctr"/>
            <a:r>
              <a:rPr lang="en-US" sz="1600" dirty="0">
                <a:solidFill>
                  <a:srgbClr val="00B0F0"/>
                </a:solidFill>
                <a:latin typeface="Zoho Puvi-medium"/>
              </a:rPr>
              <a:t>Links and reference documentation that we had used</a:t>
            </a:r>
          </a:p>
        </p:txBody>
      </p:sp>
    </p:spTree>
    <p:custDataLst>
      <p:tags r:id="rId1"/>
    </p:custDataLst>
    <p:extLst>
      <p:ext uri="{50846213-B3AE-4596-BAD5-87B8E7FA69E8}">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emo page">
    <p:spTree>
      <p:nvGrpSpPr>
        <p:cNvPr id="1" name=""/>
        <p:cNvGrpSpPr/>
        <p:nvPr/>
      </p:nvGrpSpPr>
      <p:grpSpPr>
        <a:xfrm>
          <a:off x="0" y="0"/>
          <a:ext cx="0" cy="0"/>
          <a:chOff x="0" y="0"/>
          <a:chExt cx="0" cy="0"/>
        </a:xfrm>
      </p:grpSpPr>
      <p:sp>
        <p:nvSpPr>
          <p:cNvPr id="2" name="Rectangle 1">
            <a:extLst>
              <a:ext uri="{6F8508D0-EC60-4504-8747-A439E2C4B3F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C68A39F-6F7A-47AB-B7E8-EB85337959FA}"/>
              </a:ext>
            </a:extLst>
          </p:cNvPr>
          <p:cNvSpPr/>
          <p:nvPr userDrawn="1"/>
        </p:nvSpPr>
        <p:spPr>
          <a:xfrm>
            <a:off x="0" y="2014118"/>
            <a:ext cx="9140599" cy="3129381"/>
          </a:xfrm>
          <a:prstGeom prst="rect">
            <a:avLst/>
          </a:prstGeom>
          <a:solidFill>
            <a:schemeClr val="bg1"/>
          </a:solidFill>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3" name="Rectangle 2">
            <a:extLst>
              <a:ext uri="{BB8B5775-31D9-44DE-99EC-FC5CCD340AC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95C8703-FFAD-44F8-AA64-D4EC6970213B}"/>
              </a:ext>
            </a:extLst>
          </p:cNvPr>
          <p:cNvSpPr/>
          <p:nvPr userDrawn="1"/>
        </p:nvSpPr>
        <p:spPr>
          <a:xfrm>
            <a:off x="0" y="-18973"/>
            <a:ext cx="9144000" cy="3195685"/>
          </a:xfrm>
          <a:prstGeom prst="rect">
            <a:avLst/>
          </a:prstGeom>
          <a:solidFill>
            <a:srgbClr val="575193"/>
          </a:solidFill>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solidFill>
                <a:schemeClr val="bg1"/>
              </a:solidFill>
            </a:endParaRPr>
          </a:p>
        </p:txBody>
      </p:sp>
      <p:sp>
        <p:nvSpPr>
          <p:cNvPr id="4" name="Title 7" hidden="1">
            <a:extLst>
              <a:ext uri="{4035CD55-072C-4975-9E19-D42D2F5454A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0096E64-E03F-4412-9786-E11FB5E140EC}"/>
              </a:ext>
            </a:extLst>
          </p:cNvPr>
          <p:cNvSpPr>
            <a:spLocks noGrp="1"/>
          </p:cNvSpPr>
          <p:nvPr>
            <p:ph type="title" idx="10"/>
          </p:nvPr>
        </p:nvSpPr>
        <p:spPr>
          <a:xfrm>
            <a:off x="981075" y="1428750"/>
            <a:ext cx="7182221" cy="857250"/>
          </a:xfrm>
        </p:spPr>
        <p:txBody>
          <a:bodyPr rtlCol="0"/>
          <a:lstStyle>
            <a:lvl1pPr lvl="0" algn="ctr">
              <a:defRPr lang="en-US" sz="2800" b="1" dirty="0">
                <a:solidFill>
                  <a:schemeClr val="bg1"/>
                </a:solidFill>
                <a:latin typeface="Zoho Puvi"/>
              </a:defRPr>
            </a:lvl1pPr>
          </a:lstStyle>
          <a:p>
            <a:r>
              <a:rPr lang="en-US" dirty="0"/>
              <a:t>Click to edit Master title style</a:t>
            </a:r>
          </a:p>
        </p:txBody>
      </p:sp>
      <p:sp>
        <p:nvSpPr>
          <p:cNvPr id="5" name="Content Placeholder 2" hidden="1">
            <a:extLst>
              <a:ext uri="{ACB2DE7C-7941-46E3-9364-88507D29573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5892C32-0B71-4EB6-BEE8-A4ECB382118B}"/>
              </a:ext>
            </a:extLst>
          </p:cNvPr>
          <p:cNvSpPr>
            <a:spLocks noGrp="1"/>
          </p:cNvSpPr>
          <p:nvPr>
            <p:ph idx="11"/>
          </p:nvPr>
        </p:nvSpPr>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4">
            <a:extLst>
              <a:ext uri="{F712F4A8-B8F0-4CFC-92B7-E4AF71E7884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68D370D-E573-4B54-9A6C-ED1FCE676EC7}"/>
              </a:ext>
            </a:extLst>
          </p:cNvPr>
          <p:cNvSpPr>
            <a:spLocks noGrp="1"/>
          </p:cNvSpPr>
          <p:nvPr>
            <p:ph type="sldNum" sz="quarter" idx="12"/>
          </p:nvPr>
        </p:nvSpPr>
        <p:spPr/>
        <p:txBody>
          <a:bodyPr rtlCol="0"/>
          <a:lstStyle/>
          <a:p>
            <a:r>
              <a:rPr lang="en-US" dirty="0"/>
              <a:t>&lt;#&gt;</a:t>
            </a:r>
          </a:p>
        </p:txBody>
      </p:sp>
      <p:sp>
        <p:nvSpPr>
          <p:cNvPr id="7" name="Footer Placeholder 3">
            <a:extLst>
              <a:ext uri="{76DC63C0-C45F-4393-8753-44E5D6677D4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2D341C1-8CF8-4BC1-B1CD-E40CD486E7CF}"/>
              </a:ext>
            </a:extLst>
          </p:cNvPr>
          <p:cNvSpPr>
            <a:spLocks noGrp="1"/>
          </p:cNvSpPr>
          <p:nvPr>
            <p:ph type="ftr" sz="quarter" idx="13"/>
          </p:nvPr>
        </p:nvSpPr>
        <p:spPr/>
        <p:txBody>
          <a:bodyPr rtlCol="0"/>
          <a:lstStyle/>
          <a:p>
            <a:r>
              <a:rPr lang="en-US" dirty="0"/>
              <a:t>Footer</a:t>
            </a:r>
          </a:p>
        </p:txBody>
      </p:sp>
      <p:sp>
        <p:nvSpPr>
          <p:cNvPr id="8" name="Date Placeholder 1">
            <a:extLst>
              <a:ext uri="{DC54D48E-4255-463A-B809-BCAB8FD7A9C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ABADB8E-F5E8-45EA-A242-67BDB8186ADF}"/>
              </a:ext>
            </a:extLst>
          </p:cNvPr>
          <p:cNvSpPr>
            <a:spLocks noGrp="1"/>
          </p:cNvSpPr>
          <p:nvPr>
            <p:ph type="dt" sz="half" idx="14"/>
          </p:nvPr>
        </p:nvSpPr>
        <p:spPr/>
        <p:txBody>
          <a:bodyPr rtlCol="0"/>
          <a:lstStyle/>
          <a:p>
            <a:r>
              <a:rPr lang="en-US" dirty="0"/>
              <a:t>Date</a:t>
            </a:r>
          </a:p>
        </p:txBody>
      </p:sp>
      <p:sp>
        <p:nvSpPr>
          <p:cNvPr id="9" name="Right Triangle 8">
            <a:extLst>
              <a:ext uri="{8D8F0A4A-5AB7-4A76-96CB-3E542E28A58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C03CE14-E982-4113-BEF7-DAD2A117532D}"/>
              </a:ext>
            </a:extLst>
          </p:cNvPr>
          <p:cNvSpPr/>
          <p:nvPr userDrawn="1"/>
        </p:nvSpPr>
        <p:spPr>
          <a:xfrm>
            <a:off x="-334363" y="-106711"/>
            <a:ext cx="856064" cy="979375"/>
          </a:xfrm>
          <a:prstGeom prst="rtTriangle">
            <a:avLst/>
          </a:prstGeom>
          <a:solidFill>
            <a:srgbClr val="65BB58"/>
          </a:solidFill>
          <a:ln w="9525" cap="flat">
            <a:solidFill>
              <a:schemeClr val="bg1"/>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0" name="Rectangle 9">
            <a:extLst>
              <a:ext uri="{EA2F6F28-FFAB-4E98-B4FE-7A22B86C267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71A7E39-BC99-4E4F-93D3-48CD843E8601}"/>
              </a:ext>
            </a:extLst>
          </p:cNvPr>
          <p:cNvSpPr/>
          <p:nvPr userDrawn="1"/>
        </p:nvSpPr>
        <p:spPr>
          <a:xfrm>
            <a:off x="353501" y="1038225"/>
            <a:ext cx="320220" cy="300789"/>
          </a:xfrm>
          <a:prstGeom prst="rect">
            <a:avLst/>
          </a:prstGeom>
          <a:solidFill>
            <a:srgbClr val="FFC200"/>
          </a:solidFill>
          <a:ln w="9525" cap="flat">
            <a:solidFill>
              <a:schemeClr val="bg1"/>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pic>
        <p:nvPicPr>
          <p:cNvPr id="11" name="Picture 10">
            <a:extLst>
              <a:ext uri="{08CA3A7A-2580-4195-A8EA-9C7EE455859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BC1A3F3-0AD3-494B-A4B7-0D48848ADE93}"/>
              </a:ext>
            </a:extLst>
          </p:cNvPr>
          <p:cNvPicPr>
            <a:picLocks noChangeAspect="1"/>
          </p:cNvPicPr>
          <p:nvPr userDrawn="1"/>
        </p:nvPicPr>
        <p:blipFill>
          <a:blip r:embed="rId3"/>
          <a:stretch>
            <a:fillRect/>
          </a:stretch>
        </p:blipFill>
        <p:spPr>
          <a:xfrm>
            <a:off x="205740" y="3339427"/>
            <a:ext cx="1186891" cy="1585074"/>
          </a:xfrm>
          <a:prstGeom prst="rect">
            <a:avLst/>
          </a:prstGeom>
          <a:noFill/>
        </p:spPr>
      </p:pic>
      <p:sp>
        <p:nvSpPr>
          <p:cNvPr id="12" name="Oval 11">
            <a:extLst>
              <a:ext uri="{5D7CA8ED-FE77-48A4-A191-A29FA167BCE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6700E6A-659B-4885-9EF7-AFFA748B82C8}"/>
              </a:ext>
            </a:extLst>
          </p:cNvPr>
          <p:cNvSpPr/>
          <p:nvPr userDrawn="1"/>
        </p:nvSpPr>
        <p:spPr>
          <a:xfrm>
            <a:off x="8709936" y="3181271"/>
            <a:ext cx="783658" cy="783658"/>
          </a:xfrm>
          <a:prstGeom prst="ellipse">
            <a:avLst/>
          </a:prstGeom>
          <a:solidFill>
            <a:srgbClr val="1A76D2"/>
          </a:solidFill>
          <a:ln w="9525" cap="flat">
            <a:solidFill>
              <a:schemeClr val="bg1"/>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pic>
        <p:nvPicPr>
          <p:cNvPr id="13" name="Picture 12">
            <a:extLst>
              <a:ext uri="{DBDFE4CE-D47F-4566-9B90-4ED8C2556BE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5396E11-F302-42CA-B7DE-CF1C1AE1272E}"/>
              </a:ext>
            </a:extLst>
          </p:cNvPr>
          <p:cNvPicPr>
            <a:picLocks noChangeAspect="1"/>
          </p:cNvPicPr>
          <p:nvPr userDrawn="1"/>
        </p:nvPicPr>
        <p:blipFill>
          <a:blip r:embed="rId4"/>
          <a:srcRect l="65190" r="4380" b="21250"/>
          <a:stretch>
            <a:fillRect/>
          </a:stretch>
        </p:blipFill>
        <p:spPr>
          <a:xfrm>
            <a:off x="7431319" y="1257300"/>
            <a:ext cx="1305696" cy="1923459"/>
          </a:xfrm>
          <a:prstGeom prst="rect">
            <a:avLst/>
          </a:prstGeom>
          <a:noFill/>
        </p:spPr>
      </p:pic>
      <p:pic>
        <p:nvPicPr>
          <p:cNvPr id="14" name="Picture 13">
            <a:extLst>
              <a:ext uri="{D329B7C4-6E3F-4FBB-98E8-982CC01074D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752E294-91FB-4EF2-89CD-7FC4BA67E9E4}"/>
              </a:ext>
            </a:extLst>
          </p:cNvPr>
          <p:cNvPicPr>
            <a:picLocks noChangeAspect="1"/>
          </p:cNvPicPr>
          <p:nvPr userDrawn="1"/>
        </p:nvPicPr>
        <p:blipFill>
          <a:blip r:embed="rId5"/>
          <a:stretch>
            <a:fillRect/>
          </a:stretch>
        </p:blipFill>
        <p:spPr>
          <a:xfrm>
            <a:off x="8581183" y="49665"/>
            <a:ext cx="1041164" cy="1041164"/>
          </a:xfrm>
          <a:prstGeom prst="rect">
            <a:avLst/>
          </a:prstGeom>
          <a:noFill/>
        </p:spPr>
      </p:pic>
      <p:sp>
        <p:nvSpPr>
          <p:cNvPr id="15" name="TextBox 14">
            <a:extLst>
              <a:ext uri="{0CA88761-9A56-478C-912F-EB5AFB408F9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8E69999-E4D3-4E27-95A6-D47F10150DAE}"/>
              </a:ext>
            </a:extLst>
          </p:cNvPr>
          <p:cNvSpPr txBox="1"/>
          <p:nvPr userDrawn="1"/>
        </p:nvSpPr>
        <p:spPr>
          <a:xfrm>
            <a:off x="2871578" y="1825361"/>
            <a:ext cx="3401225" cy="460914"/>
          </a:xfrm>
          <a:prstGeom prst="rect">
            <a:avLst/>
          </a:prstGeom>
          <a:solidFill>
            <a:schemeClr val="accent2"/>
          </a:solidFill>
        </p:spPr>
        <p:txBody>
          <a:bodyPr vert="horz" lIns="95250" tIns="47625" rIns="95250" bIns="47625" rtlCol="0" anchor="t">
            <a:spAutoFit/>
          </a:bodyPr>
          <a:lstStyle/>
          <a:p>
            <a:pPr algn="ctr">
              <a:defRPr lang="en-US" sz="1400" dirty="0"/>
            </a:pPr>
            <a:r>
              <a:rPr lang="en-US" sz="2400" b="1" dirty="0">
                <a:latin typeface="Zoho Puvi-heavy"/>
              </a:rPr>
              <a:t>Demo</a:t>
            </a:r>
          </a:p>
        </p:txBody>
      </p:sp>
      <p:sp>
        <p:nvSpPr>
          <p:cNvPr id="16" name="Rectangle: Rounded Corners 15">
            <a:extLst>
              <a:ext uri="{2CBF516D-2BCB-417C-9C05-1CFC6095CAF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3557DEB-A912-427B-A374-0B138D3A876B}"/>
              </a:ext>
            </a:extLst>
          </p:cNvPr>
          <p:cNvSpPr/>
          <p:nvPr userDrawn="1"/>
        </p:nvSpPr>
        <p:spPr>
          <a:xfrm>
            <a:off x="2057400" y="2479862"/>
            <a:ext cx="5020418" cy="1369799"/>
          </a:xfrm>
          <a:prstGeom prst="roundRect">
            <a:avLst>
              <a:gd name="adj" fmla="val 8475"/>
            </a:avLst>
          </a:prstGeom>
          <a:solidFill>
            <a:schemeClr val="tx2">
              <a:lumMod val="10000"/>
              <a:lumOff val="90000"/>
            </a:schemeClr>
          </a:solidFill>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Tree>
    <p:custDataLst>
      <p:tags r:id="rId1"/>
    </p:custDataLst>
    <p:extLst>
      <p:ext uri="{35DA5635-A762-42A0-862C-128C8DA3956F}">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rofile slide">
    <p:spTree>
      <p:nvGrpSpPr>
        <p:cNvPr id="1" name=""/>
        <p:cNvGrpSpPr/>
        <p:nvPr/>
      </p:nvGrpSpPr>
      <p:grpSpPr>
        <a:xfrm>
          <a:off x="0" y="0"/>
          <a:ext cx="0" cy="0"/>
          <a:chOff x="0" y="0"/>
          <a:chExt cx="0" cy="0"/>
        </a:xfrm>
      </p:grpSpPr>
      <p:sp>
        <p:nvSpPr>
          <p:cNvPr id="2" name="Rectangle 1">
            <a:extLst>
              <a:ext uri="{21017576-D2F4-4878-B1AA-A1112CC72BC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EC44816-423B-4D56-87A7-EDE857B64B3B}"/>
              </a:ext>
            </a:extLst>
          </p:cNvPr>
          <p:cNvSpPr/>
          <p:nvPr userDrawn="1"/>
        </p:nvSpPr>
        <p:spPr>
          <a:xfrm>
            <a:off x="0" y="2014118"/>
            <a:ext cx="9140599" cy="3129381"/>
          </a:xfrm>
          <a:prstGeom prst="rect">
            <a:avLst/>
          </a:prstGeom>
          <a:solidFill>
            <a:schemeClr val="bg1"/>
          </a:solidFill>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3" name="Rectangle 2">
            <a:extLst>
              <a:ext uri="{7C5DB8C5-B325-4C2C-B0C5-99E877AF026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F539247-C4E5-45B4-B271-9E2F0F7F191C}"/>
              </a:ext>
            </a:extLst>
          </p:cNvPr>
          <p:cNvSpPr/>
          <p:nvPr userDrawn="1"/>
        </p:nvSpPr>
        <p:spPr>
          <a:xfrm>
            <a:off x="0" y="-18973"/>
            <a:ext cx="9144000" cy="3983907"/>
          </a:xfrm>
          <a:prstGeom prst="rect">
            <a:avLst/>
          </a:prstGeom>
          <a:solidFill>
            <a:srgbClr val="575193"/>
          </a:solidFill>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solidFill>
                <a:schemeClr val="bg1"/>
              </a:solidFill>
            </a:endParaRPr>
          </a:p>
        </p:txBody>
      </p:sp>
      <p:sp>
        <p:nvSpPr>
          <p:cNvPr id="4" name="Title 7" hidden="1">
            <a:extLst>
              <a:ext uri="{B5390E87-F171-400E-B2C3-4FF06ECCED6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51EA640-EE6B-40AF-A290-D274AC7AB0EE}"/>
              </a:ext>
            </a:extLst>
          </p:cNvPr>
          <p:cNvSpPr>
            <a:spLocks noGrp="1"/>
          </p:cNvSpPr>
          <p:nvPr>
            <p:ph type="title" idx="10"/>
          </p:nvPr>
        </p:nvSpPr>
        <p:spPr>
          <a:xfrm>
            <a:off x="752513" y="1428750"/>
            <a:ext cx="6209766" cy="857250"/>
          </a:xfrm>
        </p:spPr>
        <p:txBody>
          <a:bodyPr rtlCol="0"/>
          <a:lstStyle>
            <a:lvl1pPr lvl="0">
              <a:defRPr lang="en-US" sz="2800" b="1" dirty="0">
                <a:solidFill>
                  <a:schemeClr val="bg1"/>
                </a:solidFill>
                <a:latin typeface="Zoho Puvi"/>
              </a:defRPr>
            </a:lvl1pPr>
          </a:lstStyle>
          <a:p>
            <a:r>
              <a:rPr lang="en-US" dirty="0"/>
              <a:t>Click to edit Master title style</a:t>
            </a:r>
          </a:p>
        </p:txBody>
      </p:sp>
      <p:sp>
        <p:nvSpPr>
          <p:cNvPr id="5" name="Content Placeholder 2" hidden="1">
            <a:extLst>
              <a:ext uri="{8FFE0B83-AA7A-4A53-8F5E-3C2D4FECF52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7791B9C-12B2-445F-A874-9397DF52E8AA}"/>
              </a:ext>
            </a:extLst>
          </p:cNvPr>
          <p:cNvSpPr>
            <a:spLocks noGrp="1"/>
          </p:cNvSpPr>
          <p:nvPr>
            <p:ph idx="11"/>
          </p:nvPr>
        </p:nvSpPr>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4">
            <a:extLst>
              <a:ext uri="{50FE1406-8A76-4359-A6AC-8AF49798C47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486D3CA-7004-4E67-9479-849BEB6D2B71}"/>
              </a:ext>
            </a:extLst>
          </p:cNvPr>
          <p:cNvSpPr>
            <a:spLocks noGrp="1"/>
          </p:cNvSpPr>
          <p:nvPr>
            <p:ph type="sldNum" sz="quarter" idx="12"/>
          </p:nvPr>
        </p:nvSpPr>
        <p:spPr/>
        <p:txBody>
          <a:bodyPr rtlCol="0"/>
          <a:lstStyle/>
          <a:p>
            <a:r>
              <a:rPr lang="en-US" dirty="0"/>
              <a:t>&lt;#&gt;</a:t>
            </a:r>
          </a:p>
        </p:txBody>
      </p:sp>
      <p:sp>
        <p:nvSpPr>
          <p:cNvPr id="7" name="Footer Placeholder 3">
            <a:extLst>
              <a:ext uri="{57526417-708A-4CA1-9D67-9FA8C20E7BB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DEBC16A-FE3D-4AF6-B01E-1FA9349DCBC6}"/>
              </a:ext>
            </a:extLst>
          </p:cNvPr>
          <p:cNvSpPr>
            <a:spLocks noGrp="1"/>
          </p:cNvSpPr>
          <p:nvPr>
            <p:ph type="ftr" sz="quarter" idx="13"/>
          </p:nvPr>
        </p:nvSpPr>
        <p:spPr/>
        <p:txBody>
          <a:bodyPr rtlCol="0"/>
          <a:lstStyle/>
          <a:p>
            <a:r>
              <a:rPr lang="en-US" dirty="0"/>
              <a:t>Footer</a:t>
            </a:r>
          </a:p>
        </p:txBody>
      </p:sp>
      <p:sp>
        <p:nvSpPr>
          <p:cNvPr id="8" name="Date Placeholder 1">
            <a:extLst>
              <a:ext uri="{398F305E-6768-4746-8F21-9F0FE3DA3C4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1B30427-D347-42DF-B8D5-3E42D589F67E}"/>
              </a:ext>
            </a:extLst>
          </p:cNvPr>
          <p:cNvSpPr>
            <a:spLocks noGrp="1"/>
          </p:cNvSpPr>
          <p:nvPr>
            <p:ph type="dt" sz="half" idx="14"/>
          </p:nvPr>
        </p:nvSpPr>
        <p:spPr/>
        <p:txBody>
          <a:bodyPr rtlCol="0"/>
          <a:lstStyle/>
          <a:p>
            <a:r>
              <a:rPr lang="en-US" dirty="0"/>
              <a:t>Date</a:t>
            </a:r>
          </a:p>
        </p:txBody>
      </p:sp>
      <p:sp>
        <p:nvSpPr>
          <p:cNvPr id="9" name="Right Triangle 8">
            <a:extLst>
              <a:ext uri="{541FE2A6-0F54-4896-B5C2-CFD6278EC29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6BA7DA6-2003-42AF-8EA8-E4B58B8BCECE}"/>
              </a:ext>
            </a:extLst>
          </p:cNvPr>
          <p:cNvSpPr/>
          <p:nvPr userDrawn="1"/>
        </p:nvSpPr>
        <p:spPr>
          <a:xfrm>
            <a:off x="-334363" y="-106711"/>
            <a:ext cx="856064" cy="979375"/>
          </a:xfrm>
          <a:prstGeom prst="rtTriangle">
            <a:avLst/>
          </a:prstGeom>
          <a:solidFill>
            <a:srgbClr val="65BB58"/>
          </a:solidFill>
          <a:ln w="9525" cap="flat">
            <a:solidFill>
              <a:schemeClr val="bg1"/>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0" name="Rectangle 9">
            <a:extLst>
              <a:ext uri="{45B25ECD-FD44-4E9B-A0DC-98A3156A60F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4594696-FCD8-42A1-9139-7AE7488577D9}"/>
              </a:ext>
            </a:extLst>
          </p:cNvPr>
          <p:cNvSpPr/>
          <p:nvPr userDrawn="1"/>
        </p:nvSpPr>
        <p:spPr>
          <a:xfrm>
            <a:off x="353501" y="1038225"/>
            <a:ext cx="320220" cy="300789"/>
          </a:xfrm>
          <a:prstGeom prst="rect">
            <a:avLst/>
          </a:prstGeom>
          <a:solidFill>
            <a:srgbClr val="FFC200"/>
          </a:solidFill>
          <a:ln w="9525" cap="flat">
            <a:solidFill>
              <a:schemeClr val="bg1"/>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pic>
        <p:nvPicPr>
          <p:cNvPr id="11" name="Picture 10">
            <a:extLst>
              <a:ext uri="{141F4BA8-2BFD-494D-BBE1-4013FFDB973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C6DFE4F-8917-4E0B-ADF7-B1C524FAA035}"/>
              </a:ext>
            </a:extLst>
          </p:cNvPr>
          <p:cNvPicPr>
            <a:picLocks noChangeAspect="1"/>
          </p:cNvPicPr>
          <p:nvPr userDrawn="1"/>
        </p:nvPicPr>
        <p:blipFill>
          <a:blip r:embed="rId3"/>
          <a:stretch>
            <a:fillRect/>
          </a:stretch>
        </p:blipFill>
        <p:spPr>
          <a:xfrm>
            <a:off x="205740" y="3339427"/>
            <a:ext cx="1186891" cy="1585074"/>
          </a:xfrm>
          <a:prstGeom prst="rect">
            <a:avLst/>
          </a:prstGeom>
          <a:noFill/>
        </p:spPr>
      </p:pic>
      <p:sp>
        <p:nvSpPr>
          <p:cNvPr id="12" name="Oval 11">
            <a:extLst>
              <a:ext uri="{C2700D3A-8299-455C-A63D-90C85001439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C1274A6-FFE5-4187-9C92-2C6862DFDCC4}"/>
              </a:ext>
            </a:extLst>
          </p:cNvPr>
          <p:cNvSpPr/>
          <p:nvPr userDrawn="1"/>
        </p:nvSpPr>
        <p:spPr>
          <a:xfrm>
            <a:off x="8709936" y="3181271"/>
            <a:ext cx="783658" cy="783658"/>
          </a:xfrm>
          <a:prstGeom prst="ellipse">
            <a:avLst/>
          </a:prstGeom>
          <a:solidFill>
            <a:srgbClr val="1A76D2"/>
          </a:solidFill>
          <a:ln w="9525" cap="flat">
            <a:solidFill>
              <a:schemeClr val="bg1"/>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pic>
        <p:nvPicPr>
          <p:cNvPr id="13" name="Picture 12">
            <a:extLst>
              <a:ext uri="{C5C733BA-B6BE-4C5B-9151-8BEC81140B5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54D05BA-06CD-4C1A-B7A6-53B3F17C50D1}"/>
              </a:ext>
            </a:extLst>
          </p:cNvPr>
          <p:cNvPicPr>
            <a:picLocks noChangeAspect="1"/>
          </p:cNvPicPr>
          <p:nvPr userDrawn="1"/>
        </p:nvPicPr>
        <p:blipFill>
          <a:blip r:embed="rId4"/>
          <a:srcRect l="65190" r="4380" b="21250"/>
          <a:stretch>
            <a:fillRect/>
          </a:stretch>
        </p:blipFill>
        <p:spPr>
          <a:xfrm>
            <a:off x="7164019" y="2036978"/>
            <a:ext cx="1305696" cy="1923459"/>
          </a:xfrm>
          <a:prstGeom prst="rect">
            <a:avLst/>
          </a:prstGeom>
          <a:noFill/>
        </p:spPr>
      </p:pic>
      <p:pic>
        <p:nvPicPr>
          <p:cNvPr id="14" name="Picture 13">
            <a:extLst>
              <a:ext uri="{3E415C29-D196-46FA-9E70-46D9E87FDA5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5B87310-F07D-44EA-90E0-72FC40CA9D62}"/>
              </a:ext>
            </a:extLst>
          </p:cNvPr>
          <p:cNvPicPr>
            <a:picLocks noChangeAspect="1"/>
          </p:cNvPicPr>
          <p:nvPr userDrawn="1"/>
        </p:nvPicPr>
        <p:blipFill>
          <a:blip r:embed="rId5"/>
          <a:stretch>
            <a:fillRect/>
          </a:stretch>
        </p:blipFill>
        <p:spPr>
          <a:xfrm>
            <a:off x="8581183" y="49665"/>
            <a:ext cx="1041164" cy="1041164"/>
          </a:xfrm>
          <a:prstGeom prst="rect">
            <a:avLst/>
          </a:prstGeom>
          <a:noFill/>
        </p:spPr>
      </p:pic>
      <p:grpSp>
        <p:nvGrpSpPr>
          <p:cNvPr id="15" name="Group 14">
            <a:extLst>
              <a:ext uri="{E9AE3AE5-B02A-41DC-91B8-1B52773BFB6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D0EFB1C-3A99-4C5D-B6A5-08F8D7D2F11D}"/>
              </a:ext>
            </a:extLst>
          </p:cNvPr>
          <p:cNvGrpSpPr>
            <a:grpSpLocks noChangeAspect="1"/>
          </p:cNvGrpSpPr>
          <p:nvPr/>
        </p:nvGrpSpPr>
        <p:grpSpPr>
          <a:xfrm>
            <a:off x="3762375" y="1391783"/>
            <a:ext cx="1420711" cy="1135541"/>
            <a:chOff x="3861644" y="1391783"/>
            <a:chExt cx="1420711" cy="1135541"/>
          </a:xfrm>
        </p:grpSpPr>
        <p:sp>
          <p:nvSpPr>
            <p:cNvPr id="16" name="Rectangle: Rounded Corners 15">
              <a:extLst>
                <a:ext uri="{0F83638E-A41D-40D5-8305-0A4E8D4CB7C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BE97156-2449-4B8B-8D2E-AD18C886B394}"/>
                </a:ext>
              </a:extLst>
            </p:cNvPr>
            <p:cNvSpPr/>
            <p:nvPr userDrawn="1"/>
          </p:nvSpPr>
          <p:spPr>
            <a:xfrm>
              <a:off x="3959857" y="1391783"/>
              <a:ext cx="609600" cy="609600"/>
            </a:xfrm>
            <a:prstGeom prst="roundRect">
              <a:avLst/>
            </a:prstGeom>
            <a:solidFill>
              <a:srgbClr val="00B0F0"/>
            </a:solidFill>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7" name="Rectangle: Rounded Corners 16">
              <a:extLst>
                <a:ext uri="{6384DFF4-1623-4065-B58C-D82AB08CB41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CC92F45-63F1-49EF-9318-948684909294}"/>
                </a:ext>
              </a:extLst>
            </p:cNvPr>
            <p:cNvSpPr/>
            <p:nvPr userDrawn="1"/>
          </p:nvSpPr>
          <p:spPr>
            <a:xfrm>
              <a:off x="3861644" y="2268521"/>
              <a:ext cx="190500" cy="190500"/>
            </a:xfrm>
            <a:prstGeom prst="roundRect">
              <a:avLst/>
            </a:prstGeom>
            <a:noFill/>
            <a:ln w="19050" cap="flat">
              <a:solidFill>
                <a:srgbClr val="00B0F0"/>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8" name="Rectangle: Rounded Corners 17">
              <a:extLst>
                <a:ext uri="{E293CFE9-317E-41CE-B9F3-1E819B05107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3B0FB3D-3200-4E70-B7F9-95587D23D3BA}"/>
                </a:ext>
              </a:extLst>
            </p:cNvPr>
            <p:cNvSpPr/>
            <p:nvPr userDrawn="1"/>
          </p:nvSpPr>
          <p:spPr>
            <a:xfrm>
              <a:off x="4977555" y="2222525"/>
              <a:ext cx="304800" cy="304800"/>
            </a:xfrm>
            <a:prstGeom prst="roundRect">
              <a:avLst/>
            </a:prstGeom>
            <a:solidFill>
              <a:schemeClr val="accent3"/>
            </a:solidFill>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grpSp>
      <p:sp>
        <p:nvSpPr>
          <p:cNvPr id="19" name="Oval 18">
            <a:extLst>
              <a:ext uri="{DEE7B03A-8C1D-4706-95E6-7CCBE5507C6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2EB1437-60CB-4466-AC90-103FCB585380}"/>
              </a:ext>
            </a:extLst>
          </p:cNvPr>
          <p:cNvSpPr/>
          <p:nvPr userDrawn="1"/>
        </p:nvSpPr>
        <p:spPr>
          <a:xfrm>
            <a:off x="4000500" y="1428750"/>
            <a:ext cx="1143000" cy="1143000"/>
          </a:xfrm>
          <a:prstGeom prst="ellipse">
            <a:avLst/>
          </a:prstGeom>
          <a:solidFill>
            <a:schemeClr val="bg1"/>
          </a:solidFill>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20" name="Picture Placeholder 19">
            <a:extLst>
              <a:ext uri="{05D5EC8C-E054-4DA4-B604-C887C51F1FB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3A4FEA8-2F85-45EE-A6C0-CE72A0F5DF4C}"/>
              </a:ext>
            </a:extLst>
          </p:cNvPr>
          <p:cNvSpPr>
            <a:spLocks noGrp="1" noChangeAspect="1"/>
          </p:cNvSpPr>
          <p:nvPr>
            <p:ph type="pic" idx="15"/>
          </p:nvPr>
        </p:nvSpPr>
        <p:spPr>
          <a:xfrm>
            <a:off x="4067175" y="1495425"/>
            <a:ext cx="1009650" cy="1009650"/>
          </a:xfrm>
          <a:prstGeom prst="ellipse">
            <a:avLst/>
          </a:prstGeom>
        </p:spPr>
        <p:txBody>
          <a:bodyPr vert="horz" lIns="91440" tIns="93600" rIns="91440" bIns="45720" rtlCol="0">
            <a:noAutofit/>
          </a:bodyPr>
          <a:lstStyle/>
          <a:p>
            <a:pPr lvl="0"/>
            <a:r>
              <a:rPr lang="en-US" dirty="0"/>
              <a:t>Click to edit Master text styles</a:t>
            </a:r>
          </a:p>
        </p:txBody>
      </p:sp>
      <p:sp>
        <p:nvSpPr>
          <p:cNvPr id="21" name="Title 20">
            <a:extLst>
              <a:ext uri="{D974BBD3-10C2-4A0E-B401-20E51A531AE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CF02E0A-77AB-44FA-9E31-D47CE37D54EA}"/>
              </a:ext>
            </a:extLst>
          </p:cNvPr>
          <p:cNvSpPr>
            <a:spLocks noGrp="1"/>
          </p:cNvSpPr>
          <p:nvPr>
            <p:ph type="title" idx="16"/>
          </p:nvPr>
        </p:nvSpPr>
        <p:spPr>
          <a:xfrm>
            <a:off x="3152775" y="2702366"/>
            <a:ext cx="2828925" cy="356244"/>
          </a:xfrm>
          <a:prstGeom prst="rect">
            <a:avLst/>
          </a:prstGeom>
        </p:spPr>
        <p:txBody>
          <a:bodyPr vert="horz" lIns="91440" tIns="93600" rIns="91440" bIns="45720" rtlCol="0">
            <a:normAutofit/>
          </a:bodyPr>
          <a:lstStyle>
            <a:lvl1pPr lvl="0" algn="ctr">
              <a:defRPr lang="en-US" sz="1400" b="1" dirty="0">
                <a:solidFill>
                  <a:schemeClr val="bg1"/>
                </a:solidFill>
                <a:latin typeface="Zoho Puvi"/>
              </a:defRPr>
            </a:lvl1pPr>
          </a:lstStyle>
          <a:p>
            <a:pPr lvl="0"/>
            <a:r>
              <a:rPr lang="en-US" dirty="0"/>
              <a:t>Click to edit Master text styles</a:t>
            </a:r>
          </a:p>
        </p:txBody>
      </p:sp>
      <p:sp>
        <p:nvSpPr>
          <p:cNvPr id="22" name="Content Placeholder 21" hidden="1">
            <a:extLst>
              <a:ext uri="{065B8112-7EA6-4E21-BCEB-28C47E55A0D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F89FAF2-A919-41B0-A192-B1E8C9257BC9}"/>
              </a:ext>
            </a:extLst>
          </p:cNvPr>
          <p:cNvSpPr>
            <a:spLocks noGrp="1"/>
          </p:cNvSpPr>
          <p:nvPr>
            <p:ph idx="17"/>
          </p:nvPr>
        </p:nvSpPr>
        <p:spPr>
          <a:xfrm>
            <a:off x="3665426" y="1666875"/>
            <a:ext cx="3333750" cy="3333750"/>
          </a:xfrm>
          <a:prstGeom prst="rect">
            <a:avLst/>
          </a:prstGeom>
        </p:spPr>
        <p:txBody>
          <a:bodyPr vert="horz" lIns="91440" tIns="9360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22" hidden="1">
            <a:extLst>
              <a:ext uri="{820F2908-6ECA-45AC-9030-90EEB18B0D8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9980643-EEB0-4A08-A745-03EDF41E0E01}"/>
              </a:ext>
            </a:extLst>
          </p:cNvPr>
          <p:cNvSpPr>
            <a:spLocks noGrp="1"/>
          </p:cNvSpPr>
          <p:nvPr>
            <p:ph idx="18"/>
          </p:nvPr>
        </p:nvSpPr>
        <p:spPr>
          <a:xfrm>
            <a:off x="3855926" y="1857375"/>
            <a:ext cx="3333750" cy="3333750"/>
          </a:xfrm>
          <a:prstGeom prst="rect">
            <a:avLst/>
          </a:prstGeom>
        </p:spPr>
        <p:txBody>
          <a:bodyPr vert="horz" lIns="91440" tIns="9360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itle 23">
            <a:extLst>
              <a:ext uri="{9DBDF17F-4945-4B3F-9DB0-18B1566B6CD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E031E36-6008-4A10-9203-278D3D299E0C}"/>
              </a:ext>
            </a:extLst>
          </p:cNvPr>
          <p:cNvSpPr>
            <a:spLocks noGrp="1"/>
          </p:cNvSpPr>
          <p:nvPr>
            <p:ph type="title" idx="19"/>
          </p:nvPr>
        </p:nvSpPr>
        <p:spPr>
          <a:xfrm>
            <a:off x="3467100" y="3057525"/>
            <a:ext cx="2215924" cy="337785"/>
          </a:xfrm>
          <a:prstGeom prst="rect">
            <a:avLst/>
          </a:prstGeom>
        </p:spPr>
        <p:txBody>
          <a:bodyPr vert="horz" lIns="91440" tIns="93600" rIns="91440" bIns="45720" rtlCol="0">
            <a:normAutofit/>
          </a:bodyPr>
          <a:lstStyle>
            <a:lvl1pPr lvl="0" algn="ctr">
              <a:defRPr lang="en-US" sz="1000" dirty="0">
                <a:solidFill>
                  <a:srgbClr val="FFFFFF"/>
                </a:solidFill>
                <a:latin typeface="Zoho Puvi-medium"/>
              </a:defRPr>
            </a:lvl1pPr>
          </a:lstStyle>
          <a:p>
            <a:pPr lvl="0"/>
            <a:r>
              <a:rPr lang="en-US" dirty="0"/>
              <a:t>Click to edit Master text styles</a:t>
            </a:r>
          </a:p>
        </p:txBody>
      </p:sp>
    </p:spTree>
    <p:custDataLst>
      <p:tags r:id="rId1"/>
    </p:custDataLst>
    <p:extLst>
      <p:ext uri="{65EFBA8D-9385-4495-A783-F70040BCC69D}">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Only title">
    <p:spTree>
      <p:nvGrpSpPr>
        <p:cNvPr id="1" name=""/>
        <p:cNvGrpSpPr/>
        <p:nvPr/>
      </p:nvGrpSpPr>
      <p:grpSpPr>
        <a:xfrm>
          <a:off x="0" y="0"/>
          <a:ext cx="0" cy="0"/>
          <a:chOff x="0" y="0"/>
          <a:chExt cx="0" cy="0"/>
        </a:xfrm>
      </p:grpSpPr>
      <p:sp>
        <p:nvSpPr>
          <p:cNvPr id="2" name="Title 1">
            <a:extLst>
              <a:ext uri="{5B9DF493-5EC5-40B2-B4EC-D7FA8BF58B2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F9FA518-CB5F-4D9F-88D1-04A2CEE7694A}"/>
              </a:ext>
            </a:extLst>
          </p:cNvPr>
          <p:cNvSpPr>
            <a:spLocks noGrp="1"/>
          </p:cNvSpPr>
          <p:nvPr>
            <p:ph type="title"/>
          </p:nvPr>
        </p:nvSpPr>
        <p:spPr>
          <a:xfrm>
            <a:off x="1457325" y="2333625"/>
            <a:ext cx="6232693" cy="471639"/>
          </a:xfrm>
        </p:spPr>
        <p:txBody>
          <a:bodyPr rtlCol="0"/>
          <a:lstStyle>
            <a:lvl1pPr lvl="0" algn="ctr">
              <a:defRPr lang="en-US" sz="2800" b="1" dirty="0">
                <a:solidFill>
                  <a:srgbClr val="002060"/>
                </a:solidFill>
                <a:latin typeface="Zoho Puvi"/>
              </a:defRPr>
            </a:lvl1pPr>
          </a:lstStyle>
          <a:p>
            <a:r>
              <a:rPr lang="en-US" dirty="0"/>
              <a:t>Click to edit Master title style</a:t>
            </a:r>
          </a:p>
        </p:txBody>
      </p:sp>
      <p:sp>
        <p:nvSpPr>
          <p:cNvPr id="3" name="Content Placeholder 2" hidden="1">
            <a:extLst>
              <a:ext uri="{73F6D890-5237-4C12-8517-3961E83BB7E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9DCB252-178E-4A6A-8F4D-F0B18848BF5D}"/>
              </a:ext>
            </a:extLst>
          </p:cNvPr>
          <p:cNvSpPr>
            <a:spLocks noGrp="1"/>
          </p:cNvSpPr>
          <p:nvPr>
            <p:ph idx="1"/>
          </p:nvPr>
        </p:nvSpPr>
        <p:spPr>
          <a:xfrm>
            <a:off x="762000" y="1403356"/>
            <a:ext cx="6232693" cy="3069050"/>
          </a:xfrm>
        </p:spPr>
        <p:txBody>
          <a:bodyPr rtlCol="0"/>
          <a:lstStyle>
            <a:lvl1pPr lvl="0">
              <a:buClr>
                <a:schemeClr val="accent3"/>
              </a:buClr>
              <a:defRPr lang="en-US" sz="1200" b="0" dirty="0">
                <a:solidFill>
                  <a:srgbClr val="002060"/>
                </a:solidFill>
                <a:latin typeface="Zoho Puvi"/>
              </a:defRPr>
            </a:lvl1pPr>
            <a:lvl2pPr lvl="1">
              <a:buClr>
                <a:schemeClr val="accent3"/>
              </a:buClr>
              <a:defRPr lang="en-US" sz="1200" b="0" dirty="0">
                <a:solidFill>
                  <a:srgbClr val="002060"/>
                </a:solidFill>
                <a:latin typeface="Zoho Puvi"/>
              </a:defRPr>
            </a:lvl2pPr>
            <a:lvl3pPr lvl="2">
              <a:buClr>
                <a:schemeClr val="accent3"/>
              </a:buClr>
              <a:defRPr lang="en-US" sz="1200" b="0" dirty="0">
                <a:solidFill>
                  <a:srgbClr val="002060"/>
                </a:solidFill>
                <a:latin typeface="Zoho Puvi"/>
              </a:defRPr>
            </a:lvl3pPr>
            <a:lvl4pPr lvl="3">
              <a:buClr>
                <a:schemeClr val="accent3"/>
              </a:buClr>
              <a:defRPr lang="en-US" sz="1200" b="0" dirty="0">
                <a:solidFill>
                  <a:srgbClr val="002060"/>
                </a:solidFill>
                <a:latin typeface="Zoho Puvi"/>
              </a:defRPr>
            </a:lvl4pPr>
            <a:lvl5pPr lvl="4">
              <a:buClr>
                <a:schemeClr val="accent3"/>
              </a:buClr>
              <a:defRPr lang="en-US" sz="1200" b="0" dirty="0">
                <a:solidFill>
                  <a:srgbClr val="002060"/>
                </a:solidFill>
                <a:latin typeface="Zoho Puv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hidden="1">
            <a:extLst>
              <a:ext uri="{9865882A-8468-405B-826A-C645A558CFF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B904EB7-AD6A-42C7-9FBF-8A1BF0BD52D8}"/>
              </a:ext>
            </a:extLst>
          </p:cNvPr>
          <p:cNvSpPr>
            <a:spLocks noGrp="1"/>
          </p:cNvSpPr>
          <p:nvPr>
            <p:ph idx="2"/>
          </p:nvPr>
        </p:nvSpPr>
        <p:spPr>
          <a:xfrm>
            <a:off x="4752975" y="1403352"/>
            <a:ext cx="3619500" cy="3069050"/>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a:extLst>
              <a:ext uri="{01BF8C94-EAEE-49F2-99DE-E3A4337B6B8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17B7CB0-CF65-42ED-A314-85F630E97673}"/>
              </a:ext>
            </a:extLst>
          </p:cNvPr>
          <p:cNvSpPr>
            <a:spLocks noGrp="1"/>
          </p:cNvSpPr>
          <p:nvPr>
            <p:ph type="sldNum" sz="quarter" idx="12"/>
          </p:nvPr>
        </p:nvSpPr>
        <p:spPr/>
        <p:txBody>
          <a:bodyPr rtlCol="0"/>
          <a:lstStyle/>
          <a:p>
            <a:r>
              <a:rPr lang="en-US" dirty="0"/>
              <a:t>&lt;#&gt;</a:t>
            </a:r>
          </a:p>
        </p:txBody>
      </p:sp>
      <p:sp>
        <p:nvSpPr>
          <p:cNvPr id="6" name="Footer Placeholder 5">
            <a:extLst>
              <a:ext uri="{F79A0064-E99C-4B28-BE2E-C9C4EDADDAA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1A80A04-55B1-463B-B24B-4F4CEED23DC5}"/>
              </a:ext>
            </a:extLst>
          </p:cNvPr>
          <p:cNvSpPr>
            <a:spLocks noGrp="1"/>
          </p:cNvSpPr>
          <p:nvPr>
            <p:ph type="ftr" sz="quarter" idx="11"/>
          </p:nvPr>
        </p:nvSpPr>
        <p:spPr/>
        <p:txBody>
          <a:bodyPr rtlCol="0"/>
          <a:lstStyle/>
          <a:p>
            <a:r>
              <a:rPr lang="en-US" dirty="0"/>
              <a:t>Footer</a:t>
            </a:r>
          </a:p>
        </p:txBody>
      </p:sp>
      <p:sp>
        <p:nvSpPr>
          <p:cNvPr id="7" name="Date Placeholder 4">
            <a:extLst>
              <a:ext uri="{2FD09ACC-8986-419C-93D0-6E9F18B9501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BC20582-428C-4CA5-B40E-13B45E5A1353}"/>
              </a:ext>
            </a:extLst>
          </p:cNvPr>
          <p:cNvSpPr>
            <a:spLocks noGrp="1"/>
          </p:cNvSpPr>
          <p:nvPr>
            <p:ph type="dt" sz="half" idx="10"/>
          </p:nvPr>
        </p:nvSpPr>
        <p:spPr/>
        <p:txBody>
          <a:bodyPr rtlCol="0"/>
          <a:lstStyle/>
          <a:p>
            <a:r>
              <a:rPr lang="en-US" dirty="0"/>
              <a:t>Date</a:t>
            </a:r>
          </a:p>
        </p:txBody>
      </p:sp>
    </p:spTree>
    <p:extLst>
      <p:ext uri="{C5BC2B2C-19C1-408F-A16A-8372D10E1BE5}">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User Scenario">
    <p:spTree>
      <p:nvGrpSpPr>
        <p:cNvPr id="1" name=""/>
        <p:cNvGrpSpPr/>
        <p:nvPr/>
      </p:nvGrpSpPr>
      <p:grpSpPr>
        <a:xfrm>
          <a:off x="0" y="0"/>
          <a:ext cx="0" cy="0"/>
          <a:chOff x="0" y="0"/>
          <a:chExt cx="0" cy="0"/>
        </a:xfrm>
      </p:grpSpPr>
      <p:sp>
        <p:nvSpPr>
          <p:cNvPr id="2" name="Title 1">
            <a:extLst>
              <a:ext uri="{D3E4AF93-659D-4C75-889C-A68A2DE55CA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2142860-92AB-4CC5-BBAD-AE80555E6235}"/>
              </a:ext>
            </a:extLst>
          </p:cNvPr>
          <p:cNvSpPr>
            <a:spLocks noGrp="1"/>
          </p:cNvSpPr>
          <p:nvPr>
            <p:ph type="title" idx="10"/>
          </p:nvPr>
        </p:nvSpPr>
        <p:spPr>
          <a:xfrm>
            <a:off x="381000" y="1682543"/>
            <a:ext cx="3167576" cy="2527020"/>
          </a:xfrm>
        </p:spPr>
        <p:txBody>
          <a:bodyPr vert="horz" lIns="19050" tIns="19050" rIns="19050" bIns="19050" rtlCol="0" anchor="t"/>
          <a:lstStyle>
            <a:lvl1pPr lvl="0">
              <a:defRPr lang="en-US" sz="2000" b="0" dirty="0">
                <a:solidFill>
                  <a:srgbClr val="002060"/>
                </a:solidFill>
                <a:latin typeface="Zoho Puvi"/>
              </a:defRPr>
            </a:lvl1pPr>
          </a:lstStyle>
          <a:p>
            <a:r>
              <a:rPr lang="en-US" dirty="0"/>
              <a:t>Click to edit Master title style</a:t>
            </a:r>
          </a:p>
        </p:txBody>
      </p:sp>
      <p:sp>
        <p:nvSpPr>
          <p:cNvPr id="3" name="Content Placeholder 2">
            <a:extLst>
              <a:ext uri="{A11EF449-2234-401C-BCFA-EFD1D4658BB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F39173B-0DC4-42B7-975C-9A01B8F8F134}"/>
              </a:ext>
            </a:extLst>
          </p:cNvPr>
          <p:cNvSpPr>
            <a:spLocks noGrp="1"/>
          </p:cNvSpPr>
          <p:nvPr>
            <p:ph idx="11"/>
          </p:nvPr>
        </p:nvSpPr>
        <p:spPr>
          <a:xfrm>
            <a:off x="3694804" y="1666189"/>
            <a:ext cx="3688899" cy="2543375"/>
          </a:xfrm>
        </p:spPr>
        <p:txBody>
          <a:bodyPr vert="horz" lIns="19050" tIns="19050" rIns="19050" bIns="19050" rtlCol="0"/>
          <a:lstStyle>
            <a:lvl1pPr marL="342900" lvl="0" indent="-228600">
              <a:lnSpc>
                <a:spcPct val="120000"/>
              </a:lnSpc>
              <a:buClr>
                <a:schemeClr val="accent3"/>
              </a:buClr>
              <a:defRPr lang="en-US" sz="1200" dirty="0">
                <a:solidFill>
                  <a:srgbClr val="002060"/>
                </a:solidFill>
                <a:latin typeface="Zoho Puvi-medium"/>
              </a:defRPr>
            </a:lvl1pPr>
            <a:lvl2pPr marL="342900" lvl="1" indent="-228600">
              <a:lnSpc>
                <a:spcPct val="120000"/>
              </a:lnSpc>
              <a:buClr>
                <a:schemeClr val="accent3"/>
              </a:buClr>
              <a:defRPr lang="en-US" sz="1200" dirty="0">
                <a:solidFill>
                  <a:srgbClr val="002060"/>
                </a:solidFill>
                <a:latin typeface="Zoho Puvi-medium"/>
              </a:defRPr>
            </a:lvl2pPr>
            <a:lvl3pPr marL="342900" lvl="2" indent="-228600">
              <a:lnSpc>
                <a:spcPct val="120000"/>
              </a:lnSpc>
              <a:buClr>
                <a:schemeClr val="accent3"/>
              </a:buClr>
              <a:defRPr lang="en-US" sz="1200" dirty="0">
                <a:solidFill>
                  <a:srgbClr val="002060"/>
                </a:solidFill>
                <a:latin typeface="Zoho Puvi-medium"/>
              </a:defRPr>
            </a:lvl3pPr>
            <a:lvl4pPr marL="342900" lvl="3" indent="-228600">
              <a:lnSpc>
                <a:spcPct val="120000"/>
              </a:lnSpc>
              <a:buClr>
                <a:schemeClr val="accent3"/>
              </a:buClr>
              <a:defRPr lang="en-US" sz="1200" dirty="0">
                <a:solidFill>
                  <a:srgbClr val="002060"/>
                </a:solidFill>
                <a:latin typeface="Zoho Puvi-medium"/>
              </a:defRPr>
            </a:lvl4pPr>
            <a:lvl5pPr marL="342900" lvl="4" indent="-228600">
              <a:lnSpc>
                <a:spcPct val="120000"/>
              </a:lnSpc>
              <a:buClr>
                <a:schemeClr val="accent3"/>
              </a:buClr>
              <a:defRPr lang="en-US" sz="1200" dirty="0">
                <a:solidFill>
                  <a:srgbClr val="002060"/>
                </a:solidFill>
                <a:latin typeface="Zoho Puvi-medium"/>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hidden="1">
            <a:extLst>
              <a:ext uri="{27336856-427E-432A-B877-B3B5EC75FB3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B6DFEA7-F66D-4876-BCF2-2C1AFEA951ED}"/>
              </a:ext>
            </a:extLst>
          </p:cNvPr>
          <p:cNvSpPr>
            <a:spLocks noGrp="1"/>
          </p:cNvSpPr>
          <p:nvPr>
            <p:ph idx="12"/>
          </p:nvPr>
        </p:nvSpPr>
        <p:spPr>
          <a:xfrm>
            <a:off x="4752975" y="1403352"/>
            <a:ext cx="3619500" cy="3069050"/>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a:extLst>
              <a:ext uri="{65B30E05-9FE5-4D7D-BFE6-3B1C5D20C52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84E39BC-B8E3-4CD4-88FD-040283F97236}"/>
              </a:ext>
            </a:extLst>
          </p:cNvPr>
          <p:cNvSpPr>
            <a:spLocks noGrp="1"/>
          </p:cNvSpPr>
          <p:nvPr>
            <p:ph type="sldNum" sz="quarter" idx="13"/>
          </p:nvPr>
        </p:nvSpPr>
        <p:spPr/>
        <p:txBody>
          <a:bodyPr rtlCol="0"/>
          <a:lstStyle/>
          <a:p>
            <a:r>
              <a:rPr lang="en-US" dirty="0"/>
              <a:t>&lt;#&gt;</a:t>
            </a:r>
          </a:p>
        </p:txBody>
      </p:sp>
      <p:sp>
        <p:nvSpPr>
          <p:cNvPr id="6" name="Footer Placeholder 5">
            <a:extLst>
              <a:ext uri="{6DAD3704-042E-4630-A639-A1442FF3D4D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87BA247-6667-4871-85C7-C6ECB5A3B08D}"/>
              </a:ext>
            </a:extLst>
          </p:cNvPr>
          <p:cNvSpPr>
            <a:spLocks noGrp="1"/>
          </p:cNvSpPr>
          <p:nvPr>
            <p:ph type="ftr" sz="quarter" idx="14"/>
          </p:nvPr>
        </p:nvSpPr>
        <p:spPr/>
        <p:txBody>
          <a:bodyPr rtlCol="0"/>
          <a:lstStyle/>
          <a:p>
            <a:r>
              <a:rPr lang="en-US" dirty="0"/>
              <a:t>Footer</a:t>
            </a:r>
          </a:p>
        </p:txBody>
      </p:sp>
      <p:sp>
        <p:nvSpPr>
          <p:cNvPr id="7" name="Date Placeholder 4">
            <a:extLst>
              <a:ext uri="{2E35C3AC-876A-4559-80FA-5B8D8338318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3D1E573-50E5-467B-9CC2-DF2BDFB75F93}"/>
              </a:ext>
            </a:extLst>
          </p:cNvPr>
          <p:cNvSpPr>
            <a:spLocks noGrp="1"/>
          </p:cNvSpPr>
          <p:nvPr>
            <p:ph type="dt" sz="half" idx="15"/>
          </p:nvPr>
        </p:nvSpPr>
        <p:spPr/>
        <p:txBody>
          <a:bodyPr rtlCol="0"/>
          <a:lstStyle/>
          <a:p>
            <a:r>
              <a:rPr lang="en-US" dirty="0"/>
              <a:t>Date</a:t>
            </a:r>
          </a:p>
        </p:txBody>
      </p:sp>
      <p:sp>
        <p:nvSpPr>
          <p:cNvPr id="8" name="Rectangle 7">
            <a:extLst>
              <a:ext uri="{A626A914-739F-4E31-9E95-EC5ED3C8C61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27FBF71-36AA-433A-B1B0-E0C7512E2139}"/>
              </a:ext>
            </a:extLst>
          </p:cNvPr>
          <p:cNvSpPr/>
          <p:nvPr userDrawn="1"/>
        </p:nvSpPr>
        <p:spPr>
          <a:xfrm>
            <a:off x="7872612" y="1679486"/>
            <a:ext cx="525130" cy="809323"/>
          </a:xfrm>
          <a:prstGeom prst="rect">
            <a:avLst/>
          </a:prstGeom>
          <a:solidFill>
            <a:srgbClr val="1A76D2"/>
          </a:solidFill>
          <a:ln w="9525" cap="flat">
            <a:no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9" name="Right Triangle 8">
            <a:extLst>
              <a:ext uri="{956F6EE4-9175-4493-9A72-9296962BB2F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0622B30-E3FC-48F5-B94D-11F4231EE82E}"/>
              </a:ext>
            </a:extLst>
          </p:cNvPr>
          <p:cNvSpPr/>
          <p:nvPr userDrawn="1"/>
        </p:nvSpPr>
        <p:spPr>
          <a:xfrm>
            <a:off x="7605398" y="1520752"/>
            <a:ext cx="468053" cy="535475"/>
          </a:xfrm>
          <a:prstGeom prst="rtTriangle">
            <a:avLst/>
          </a:prstGeom>
          <a:solidFill>
            <a:srgbClr val="65BB58"/>
          </a:solidFill>
          <a:ln w="9525" cap="flat">
            <a:solidFill>
              <a:schemeClr val="bg1"/>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0" name="Oval 9">
            <a:extLst>
              <a:ext uri="{1E6DFB4B-291C-46D0-8015-891F40A7BB8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3519489-22C0-47BF-861D-8C97D417A5B5}"/>
              </a:ext>
            </a:extLst>
          </p:cNvPr>
          <p:cNvSpPr/>
          <p:nvPr userDrawn="1"/>
        </p:nvSpPr>
        <p:spPr>
          <a:xfrm>
            <a:off x="8205340" y="2571026"/>
            <a:ext cx="353206" cy="353206"/>
          </a:xfrm>
          <a:prstGeom prst="ellipse">
            <a:avLst/>
          </a:prstGeom>
          <a:solidFill>
            <a:srgbClr val="FFC200"/>
          </a:solidFill>
          <a:ln w="9525" cap="flat">
            <a:no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pic>
        <p:nvPicPr>
          <p:cNvPr id="11" name="Picture 10">
            <a:extLst>
              <a:ext uri="{43444CA0-31C6-456E-86F1-BA7E054117C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DAC8F99-A0B9-425C-8D81-7BD1EFB6B188}"/>
              </a:ext>
            </a:extLst>
          </p:cNvPr>
          <p:cNvPicPr>
            <a:picLocks noChangeAspect="1"/>
          </p:cNvPicPr>
          <p:nvPr userDrawn="1"/>
        </p:nvPicPr>
        <p:blipFill>
          <a:blip r:embed="rId3"/>
          <a:stretch>
            <a:fillRect/>
          </a:stretch>
        </p:blipFill>
        <p:spPr>
          <a:xfrm>
            <a:off x="7744760" y="2561794"/>
            <a:ext cx="406018" cy="406019"/>
          </a:xfrm>
          <a:prstGeom prst="rect">
            <a:avLst/>
          </a:prstGeom>
          <a:noFill/>
        </p:spPr>
      </p:pic>
      <p:sp>
        <p:nvSpPr>
          <p:cNvPr id="12" name="Rectangle 11">
            <a:extLst>
              <a:ext uri="{3DC206CE-E476-4641-B57F-37F2F7D9749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627F1EC-314E-4E11-8855-41AB94FB12A9}"/>
              </a:ext>
            </a:extLst>
          </p:cNvPr>
          <p:cNvSpPr/>
          <p:nvPr userDrawn="1"/>
        </p:nvSpPr>
        <p:spPr>
          <a:xfrm>
            <a:off x="7982226" y="3006745"/>
            <a:ext cx="386788" cy="617907"/>
          </a:xfrm>
          <a:prstGeom prst="rect">
            <a:avLst/>
          </a:prstGeom>
          <a:solidFill>
            <a:srgbClr val="E0524D"/>
          </a:solidFill>
          <a:ln w="9525" cap="flat">
            <a:no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3" name="TextBox 12">
            <a:extLst>
              <a:ext uri="{47DC7B1B-197C-48FF-BD92-1FC5718ECB7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111C2AF-24F0-4650-A3C3-B89A107AE300}"/>
              </a:ext>
            </a:extLst>
          </p:cNvPr>
          <p:cNvSpPr txBox="1"/>
          <p:nvPr userDrawn="1"/>
        </p:nvSpPr>
        <p:spPr>
          <a:xfrm>
            <a:off x="219951" y="197958"/>
            <a:ext cx="1905000" cy="1070362"/>
          </a:xfrm>
          <a:prstGeom prst="rect">
            <a:avLst/>
          </a:prstGeom>
        </p:spPr>
        <p:txBody>
          <a:bodyPr vert="horz" lIns="95250" tIns="47625" rIns="95250" bIns="47625" rtlCol="0" anchor="t">
            <a:spAutoFit/>
          </a:bodyPr>
          <a:lstStyle/>
          <a:p>
            <a:pPr>
              <a:defRPr lang="en-US" sz="1400" dirty="0"/>
            </a:pPr>
            <a:r>
              <a:rPr lang="en-US" sz="3200" b="1" dirty="0">
                <a:latin typeface="Zoho Puvi"/>
              </a:rPr>
              <a:t>User scenario</a:t>
            </a:r>
          </a:p>
        </p:txBody>
      </p:sp>
      <p:sp>
        <p:nvSpPr>
          <p:cNvPr id="14" name="TextBox 13">
            <a:extLst>
              <a:ext uri="{84C4E8CB-587F-444A-A707-E708C341CD0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A154748-63FD-43AB-8398-798D179EBF88}"/>
              </a:ext>
            </a:extLst>
          </p:cNvPr>
          <p:cNvSpPr txBox="1"/>
          <p:nvPr userDrawn="1"/>
        </p:nvSpPr>
        <p:spPr>
          <a:xfrm>
            <a:off x="2240356" y="641470"/>
            <a:ext cx="4869742" cy="495185"/>
          </a:xfrm>
          <a:prstGeom prst="rect">
            <a:avLst/>
          </a:prstGeom>
        </p:spPr>
        <p:txBody>
          <a:bodyPr vert="horz" lIns="19050" tIns="19050" rIns="19050" bIns="19050" rtlCol="0" anchor="t">
            <a:spAutoFit/>
          </a:bodyPr>
          <a:lstStyle/>
          <a:p>
            <a:pPr>
              <a:lnSpc>
                <a:spcPct val="125000"/>
              </a:lnSpc>
              <a:defRPr lang="en-US" sz="1400" dirty="0"/>
            </a:pPr>
            <a:r>
              <a:rPr lang="en-US" sz="1200" b="0" dirty="0">
                <a:solidFill>
                  <a:schemeClr val="tx2">
                    <a:lumMod val="50000"/>
                    <a:lumOff val="50000"/>
                  </a:schemeClr>
                </a:solidFill>
                <a:latin typeface="Zoho Puvi"/>
              </a:rPr>
              <a:t>Scenarios that we have handled using Zoho Cliq platform,</a:t>
            </a:r>
          </a:p>
          <a:p>
            <a:pPr>
              <a:lnSpc>
                <a:spcPct val="125000"/>
              </a:lnSpc>
              <a:defRPr lang="en-US" sz="1400" dirty="0"/>
            </a:pPr>
            <a:r>
              <a:rPr lang="en-US" sz="1200" dirty="0">
                <a:solidFill>
                  <a:schemeClr val="tx2">
                    <a:lumMod val="50000"/>
                    <a:lumOff val="50000"/>
                  </a:schemeClr>
                </a:solidFill>
                <a:latin typeface="Zoho Puvi-demi_bold"/>
              </a:rPr>
              <a:t>i.e. what our application does for the website visitor?</a:t>
            </a:r>
          </a:p>
        </p:txBody>
      </p:sp>
      <p:cxnSp>
        <p:nvCxnSpPr>
          <p:cNvPr id="15" name="Straight Connector 14">
            <a:extLst>
              <a:ext uri="{4EE8ACEA-3453-4DC2-A42E-2D7BE9713FF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743092D-418D-4705-9E2C-9081D706DB21}"/>
              </a:ext>
            </a:extLst>
          </p:cNvPr>
          <p:cNvCxnSpPr/>
          <p:nvPr/>
        </p:nvCxnSpPr>
        <p:spPr>
          <a:xfrm rot="10800000" flipH="1" flipV="1">
            <a:off x="13496" y="1281255"/>
            <a:ext cx="6356260" cy="0"/>
          </a:xfrm>
          <a:prstGeom prst="line">
            <a:avLst/>
          </a:prstGeom>
          <a:ln w="19050" cap="flat">
            <a:solidFill>
              <a:srgbClr val="575193"/>
            </a:solidFill>
            <a:prstDash val="solid"/>
            <a:round/>
          </a:ln>
        </p:spPr>
        <p:style>
          <a:lnRef idx="1">
            <a:schemeClr val="accent1"/>
          </a:lnRef>
          <a:fillRef idx="1">
            <a:schemeClr val="accent1"/>
          </a:fillRef>
          <a:effectRef idx="0">
            <a:schemeClr val="accent1"/>
          </a:effectRef>
          <a:fontRef idx="minor">
            <a:srgbClr val="FFFFFF"/>
          </a:fontRef>
        </p:style>
      </p:cxnSp>
    </p:spTree>
    <p:custDataLst>
      <p:tags r:id="rId1"/>
    </p:custDataLst>
    <p:extLst>
      <p:ext uri="{5A658902-5E14-44FA-84D1-F6AF48F9B62A}">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ideMaster1">
    <p:bg>
      <p:bgPr>
        <a:solidFill>
          <a:schemeClr val="bg1"/>
        </a:solidFill>
        <a:effectLst/>
      </p:bgPr>
    </p:bg>
    <p:spTree>
      <p:nvGrpSpPr>
        <p:cNvPr id="1" name=""/>
        <p:cNvGrpSpPr/>
        <p:nvPr/>
      </p:nvGrpSpPr>
      <p:grpSpPr>
        <a:xfrm>
          <a:off x="0" y="0"/>
          <a:ext cx="0" cy="0"/>
          <a:chOff x="0" y="0"/>
          <a:chExt cx="0" cy="0"/>
        </a:xfrm>
      </p:grpSpPr>
      <p:pic>
        <p:nvPicPr>
          <p:cNvPr id="2" name="Picture 1">
            <a:extLst>
              <a:ext uri="{73F9290D-41C4-4409-A27E-D9269D57C40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E86490A-1123-4026-B088-55AA63C5F1E3}"/>
              </a:ext>
            </a:extLst>
          </p:cNvPr>
          <p:cNvPicPr>
            <a:picLocks noChangeAspect="1"/>
          </p:cNvPicPr>
          <p:nvPr userDrawn="1"/>
        </p:nvPicPr>
        <p:blipFill>
          <a:blip r:embed="rId22"/>
          <a:stretch>
            <a:fillRect/>
          </a:stretch>
        </p:blipFill>
        <p:spPr>
          <a:xfrm>
            <a:off x="0" y="0"/>
            <a:ext cx="9144000" cy="5143500"/>
          </a:xfrm>
          <a:prstGeom prst="rect">
            <a:avLst/>
          </a:prstGeom>
          <a:noFill/>
        </p:spPr>
      </p:pic>
      <p:sp>
        <p:nvSpPr>
          <p:cNvPr id="3" name="Slide Number Placeholder 5" hidden="1">
            <a:extLst>
              <a:ext uri="{6099ED98-AF22-4A59-831A-3E693212459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5CBFB6A-9CD3-4980-92EC-9A14421817DB}"/>
              </a:ext>
            </a:extLst>
          </p:cNvPr>
          <p:cNvSpPr txBox="1">
            <a:spLocks noGrp="1"/>
          </p:cNvSpPr>
          <p:nvPr/>
        </p:nvSpPr>
        <p:spPr>
          <a:xfrm>
            <a:off x="6123448" y="4771233"/>
            <a:ext cx="2133600" cy="273844"/>
          </a:xfrm>
          <a:prstGeom prst="rect">
            <a:avLst/>
          </a:prstGeom>
          <a:effectLst/>
        </p:spPr>
        <p:txBody>
          <a:bodyPr vert="horz" lIns="91440" tIns="45720" rIns="91440" bIns="45720" numCol="1" spcCol="0" rtlCol="0" anchor="ctr"/>
          <a:lstStyle>
            <a:lvl1pPr marL="0" lvl="0" algn="r" rtl="0">
              <a:lnSpc>
                <a:spcPct val="100000"/>
              </a:lnSpc>
              <a:defRPr lang="en-US" sz="600" b="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r" rtl="0">
              <a:defRPr lang="en-US" sz="600" b="0" i="0" dirty="0">
                <a:solidFill>
                  <a:schemeClr val="bg1">
                    <a:lumMod val="50000"/>
                  </a:schemeClr>
                </a:solidFill>
                <a:latin typeface="+mn-lt"/>
              </a:defRPr>
            </a:pPr>
            <a:r>
              <a:rPr lang="en-US" dirty="0"/>
              <a:t>&lt;#&gt;</a:t>
            </a:r>
          </a:p>
        </p:txBody>
      </p:sp>
      <p:sp>
        <p:nvSpPr>
          <p:cNvPr id="4" name="Footer Placeholder 4" hidden="1">
            <a:extLst>
              <a:ext uri="{039FE654-236A-437B-AC8F-13D1B745B11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1116BBB-18C6-4982-B994-F2D8ADD0C591}"/>
              </a:ext>
            </a:extLst>
          </p:cNvPr>
          <p:cNvSpPr txBox="1">
            <a:spLocks noGrp="1"/>
          </p:cNvSpPr>
          <p:nvPr/>
        </p:nvSpPr>
        <p:spPr>
          <a:xfrm>
            <a:off x="3124200" y="4771233"/>
            <a:ext cx="2895600" cy="273844"/>
          </a:xfrm>
          <a:prstGeom prst="rect">
            <a:avLst/>
          </a:prstGeom>
          <a:effectLst/>
        </p:spPr>
        <p:txBody>
          <a:bodyPr vert="horz" lIns="91440" tIns="45720" rIns="91440" bIns="45720" numCol="1" spcCol="0" rtlCol="0" anchor="ctr"/>
          <a:lstStyle>
            <a:lvl1pPr marL="0" lvl="0" algn="ctr" rtl="0">
              <a:lnSpc>
                <a:spcPct val="100000"/>
              </a:lnSpc>
              <a:defRPr lang="en-US" sz="600" b="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ctr" rtl="0">
              <a:defRPr lang="en-US" sz="600" b="0" i="0" dirty="0">
                <a:solidFill>
                  <a:schemeClr val="bg1">
                    <a:lumMod val="50000"/>
                  </a:schemeClr>
                </a:solidFill>
                <a:latin typeface="+mn-lt"/>
              </a:defRPr>
            </a:pPr>
            <a:r>
              <a:rPr lang="en-US" dirty="0"/>
              <a:t>Footer</a:t>
            </a:r>
          </a:p>
        </p:txBody>
      </p:sp>
      <p:sp>
        <p:nvSpPr>
          <p:cNvPr id="5" name="Date Placeholder 3" hidden="1">
            <a:extLst>
              <a:ext uri="{9E517B2C-18FE-47F3-A6D9-485E5663BEA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F803A56-F61F-4B9B-ACE4-4C07DE34226D}"/>
              </a:ext>
            </a:extLst>
          </p:cNvPr>
          <p:cNvSpPr txBox="1">
            <a:spLocks noGrp="1"/>
          </p:cNvSpPr>
          <p:nvPr/>
        </p:nvSpPr>
        <p:spPr>
          <a:xfrm>
            <a:off x="894633" y="4771233"/>
            <a:ext cx="2133600" cy="273844"/>
          </a:xfrm>
          <a:prstGeom prst="rect">
            <a:avLst/>
          </a:prstGeom>
          <a:effectLst/>
        </p:spPr>
        <p:txBody>
          <a:bodyPr vert="horz" lIns="91440" tIns="45720" rIns="91440" bIns="45720" numCol="1" spcCol="0" rtlCol="0" anchor="ctr"/>
          <a:lstStyle>
            <a:lvl1pPr marL="0" lvl="0" algn="l" rtl="0">
              <a:lnSpc>
                <a:spcPct val="100000"/>
              </a:lnSpc>
              <a:defRPr lang="en-US" sz="600" b="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l" rtl="0">
              <a:defRPr lang="en-US" sz="600" b="0" i="0" dirty="0">
                <a:solidFill>
                  <a:schemeClr val="bg1">
                    <a:lumMod val="50000"/>
                  </a:schemeClr>
                </a:solidFill>
                <a:latin typeface="+mn-lt"/>
              </a:defRPr>
            </a:pPr>
            <a:r>
              <a:rPr lang="en-US" dirty="0"/>
              <a:t>Date</a:t>
            </a:r>
          </a:p>
        </p:txBody>
      </p:sp>
      <p:sp>
        <p:nvSpPr>
          <p:cNvPr id="6" name="Slide Number Placeholder 5" hidden="1">
            <a:extLst>
              <a:ext uri="{DEFD24CC-F72B-4A99-89D6-C870F419964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258E63D-EDBD-4611-AA90-40EE438A8022}"/>
              </a:ext>
            </a:extLst>
          </p:cNvPr>
          <p:cNvSpPr txBox="1">
            <a:spLocks noGrp="1"/>
          </p:cNvSpPr>
          <p:nvPr/>
        </p:nvSpPr>
        <p:spPr>
          <a:xfrm>
            <a:off x="6123448" y="4771233"/>
            <a:ext cx="2133600" cy="273844"/>
          </a:xfrm>
          <a:prstGeom prst="rect">
            <a:avLst/>
          </a:prstGeom>
          <a:effectLst/>
        </p:spPr>
        <p:txBody>
          <a:bodyPr vert="horz" lIns="91440" tIns="45720" rIns="91440" bIns="45720" numCol="1" spcCol="0" rtlCol="0" anchor="ctr"/>
          <a:lstStyle>
            <a:lvl1pPr marL="0" lvl="0" algn="r" rtl="0">
              <a:lnSpc>
                <a:spcPct val="100000"/>
              </a:lnSpc>
              <a:defRPr lang="en-US" sz="600" b="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r" rtl="0">
              <a:defRPr lang="en-US" sz="600" b="0" i="0" dirty="0">
                <a:solidFill>
                  <a:schemeClr val="bg1">
                    <a:lumMod val="50000"/>
                  </a:schemeClr>
                </a:solidFill>
                <a:latin typeface="+mn-lt"/>
              </a:defRPr>
            </a:pPr>
            <a:r>
              <a:rPr lang="en-US" dirty="0"/>
              <a:t>&lt;#&gt;</a:t>
            </a:r>
          </a:p>
        </p:txBody>
      </p:sp>
      <p:sp>
        <p:nvSpPr>
          <p:cNvPr id="7" name="Footer Placeholder 4" hidden="1">
            <a:extLst>
              <a:ext uri="{BE576D66-547B-4D0E-A076-9B9DC240FA3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52B02C9-BB35-4DD6-9081-A5C5E332CEC3}"/>
              </a:ext>
            </a:extLst>
          </p:cNvPr>
          <p:cNvSpPr txBox="1">
            <a:spLocks noGrp="1"/>
          </p:cNvSpPr>
          <p:nvPr/>
        </p:nvSpPr>
        <p:spPr>
          <a:xfrm>
            <a:off x="3124200" y="4771233"/>
            <a:ext cx="2895600" cy="273844"/>
          </a:xfrm>
          <a:prstGeom prst="rect">
            <a:avLst/>
          </a:prstGeom>
          <a:effectLst/>
        </p:spPr>
        <p:txBody>
          <a:bodyPr vert="horz" lIns="91440" tIns="45720" rIns="91440" bIns="45720" numCol="1" spcCol="0" rtlCol="0" anchor="ctr"/>
          <a:lstStyle>
            <a:lvl1pPr marL="0" lvl="0" algn="ctr" rtl="0">
              <a:lnSpc>
                <a:spcPct val="100000"/>
              </a:lnSpc>
              <a:defRPr lang="en-US" sz="600" b="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ctr" rtl="0">
              <a:defRPr lang="en-US" sz="600" b="0" i="0" dirty="0">
                <a:solidFill>
                  <a:schemeClr val="bg1">
                    <a:lumMod val="50000"/>
                  </a:schemeClr>
                </a:solidFill>
                <a:latin typeface="+mn-lt"/>
              </a:defRPr>
            </a:pPr>
            <a:r>
              <a:rPr lang="en-US" dirty="0"/>
              <a:t>Footer</a:t>
            </a:r>
          </a:p>
        </p:txBody>
      </p:sp>
      <p:sp>
        <p:nvSpPr>
          <p:cNvPr id="8" name="Date Placeholder 3" hidden="1">
            <a:extLst>
              <a:ext uri="{28A8C884-3711-44A8-956A-0481CBE6F03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7E34C66-6AC1-4EAE-91E5-445EE5D129C0}"/>
              </a:ext>
            </a:extLst>
          </p:cNvPr>
          <p:cNvSpPr txBox="1">
            <a:spLocks noGrp="1"/>
          </p:cNvSpPr>
          <p:nvPr/>
        </p:nvSpPr>
        <p:spPr>
          <a:xfrm>
            <a:off x="894633" y="4771233"/>
            <a:ext cx="2133600" cy="273844"/>
          </a:xfrm>
          <a:prstGeom prst="rect">
            <a:avLst/>
          </a:prstGeom>
          <a:effectLst/>
        </p:spPr>
        <p:txBody>
          <a:bodyPr vert="horz" lIns="91440" tIns="45720" rIns="91440" bIns="45720" numCol="1" spcCol="0" rtlCol="0" anchor="ctr"/>
          <a:lstStyle>
            <a:lvl1pPr marL="0" lvl="0" algn="l" rtl="0">
              <a:lnSpc>
                <a:spcPct val="100000"/>
              </a:lnSpc>
              <a:defRPr lang="en-US" sz="600" b="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l" rtl="0">
              <a:defRPr lang="en-US" sz="600" b="0" i="0" dirty="0">
                <a:solidFill>
                  <a:schemeClr val="bg1">
                    <a:lumMod val="50000"/>
                  </a:schemeClr>
                </a:solidFill>
                <a:latin typeface="+mn-lt"/>
              </a:defRPr>
            </a:pPr>
            <a:r>
              <a:rPr lang="en-US" dirty="0"/>
              <a:t>Date</a:t>
            </a:r>
          </a:p>
        </p:txBody>
      </p:sp>
      <p:sp>
        <p:nvSpPr>
          <p:cNvPr id="9" name="Slide Number Placeholder 5" hidden="1">
            <a:extLst>
              <a:ext uri="{9824E4EE-10C5-4341-BB6F-55C093C57E1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98E375B-5BC1-4241-BF9B-D753BC481007}"/>
              </a:ext>
            </a:extLst>
          </p:cNvPr>
          <p:cNvSpPr txBox="1">
            <a:spLocks noGrp="1"/>
          </p:cNvSpPr>
          <p:nvPr/>
        </p:nvSpPr>
        <p:spPr>
          <a:xfrm>
            <a:off x="6123448" y="4771233"/>
            <a:ext cx="2133600" cy="273844"/>
          </a:xfrm>
          <a:prstGeom prst="rect">
            <a:avLst/>
          </a:prstGeom>
          <a:effectLst/>
        </p:spPr>
        <p:txBody>
          <a:bodyPr vert="horz" lIns="91440" tIns="45720" rIns="91440" bIns="45720" numCol="1" spcCol="0" rtlCol="0" anchor="ctr"/>
          <a:lstStyle>
            <a:lvl1pPr marL="0" lvl="0" algn="r" rtl="0">
              <a:lnSpc>
                <a:spcPct val="100000"/>
              </a:lnSpc>
              <a:defRPr lang="en-US" sz="600" b="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r" rtl="0">
              <a:defRPr lang="en-US" sz="600" b="0" i="0" dirty="0">
                <a:solidFill>
                  <a:schemeClr val="bg1">
                    <a:lumMod val="50000"/>
                  </a:schemeClr>
                </a:solidFill>
                <a:latin typeface="+mn-lt"/>
              </a:defRPr>
            </a:pPr>
            <a:r>
              <a:rPr lang="en-US" dirty="0"/>
              <a:t>&lt;#&gt;</a:t>
            </a:r>
          </a:p>
        </p:txBody>
      </p:sp>
      <p:sp>
        <p:nvSpPr>
          <p:cNvPr id="10" name="Footer Placeholder 4" hidden="1">
            <a:extLst>
              <a:ext uri="{62DD0CC0-10EA-4768-9989-72BA0D68E08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2EB8D56-0D1B-422F-9598-24225C6FBFEF}"/>
              </a:ext>
            </a:extLst>
          </p:cNvPr>
          <p:cNvSpPr txBox="1">
            <a:spLocks noGrp="1"/>
          </p:cNvSpPr>
          <p:nvPr/>
        </p:nvSpPr>
        <p:spPr>
          <a:xfrm>
            <a:off x="3124200" y="4771233"/>
            <a:ext cx="2895600" cy="273844"/>
          </a:xfrm>
          <a:prstGeom prst="rect">
            <a:avLst/>
          </a:prstGeom>
          <a:effectLst/>
        </p:spPr>
        <p:txBody>
          <a:bodyPr vert="horz" lIns="91440" tIns="45720" rIns="91440" bIns="45720" numCol="1" spcCol="0" rtlCol="0" anchor="ctr"/>
          <a:lstStyle>
            <a:lvl1pPr marL="0" lvl="0" algn="ctr" rtl="0">
              <a:lnSpc>
                <a:spcPct val="100000"/>
              </a:lnSpc>
              <a:defRPr lang="en-US" sz="600" b="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ctr" rtl="0">
              <a:defRPr lang="en-US" sz="600" b="0" i="0" dirty="0">
                <a:solidFill>
                  <a:schemeClr val="bg1">
                    <a:lumMod val="50000"/>
                  </a:schemeClr>
                </a:solidFill>
                <a:latin typeface="+mn-lt"/>
              </a:defRPr>
            </a:pPr>
            <a:r>
              <a:rPr lang="en-US" dirty="0"/>
              <a:t>Footer</a:t>
            </a:r>
          </a:p>
        </p:txBody>
      </p:sp>
      <p:sp>
        <p:nvSpPr>
          <p:cNvPr id="11" name="Date Placeholder 3" hidden="1">
            <a:extLst>
              <a:ext uri="{FC58613A-9AAB-4041-9971-64BD1BC5A52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BF22B0F-DFEE-449D-9403-8CFA1FB6C5B3}"/>
              </a:ext>
            </a:extLst>
          </p:cNvPr>
          <p:cNvSpPr txBox="1">
            <a:spLocks noGrp="1"/>
          </p:cNvSpPr>
          <p:nvPr/>
        </p:nvSpPr>
        <p:spPr>
          <a:xfrm>
            <a:off x="894633" y="4771233"/>
            <a:ext cx="2133600" cy="273844"/>
          </a:xfrm>
          <a:prstGeom prst="rect">
            <a:avLst/>
          </a:prstGeom>
          <a:effectLst/>
        </p:spPr>
        <p:txBody>
          <a:bodyPr vert="horz" lIns="91440" tIns="45720" rIns="91440" bIns="45720" numCol="1" spcCol="0" rtlCol="0" anchor="ctr"/>
          <a:lstStyle>
            <a:lvl1pPr marL="0" lvl="0" algn="l" rtl="0">
              <a:lnSpc>
                <a:spcPct val="100000"/>
              </a:lnSpc>
              <a:defRPr lang="en-US" sz="600" b="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l" rtl="0">
              <a:defRPr lang="en-US" sz="600" b="0" i="0" dirty="0">
                <a:solidFill>
                  <a:schemeClr val="bg1">
                    <a:lumMod val="50000"/>
                  </a:schemeClr>
                </a:solidFill>
                <a:latin typeface="+mn-lt"/>
              </a:defRPr>
            </a:pPr>
            <a:r>
              <a:rPr lang="en-US" dirty="0"/>
              <a:t>Date</a:t>
            </a:r>
          </a:p>
        </p:txBody>
      </p:sp>
      <p:sp>
        <p:nvSpPr>
          <p:cNvPr id="12" name="Title Placeholder 1">
            <a:extLst>
              <a:ext uri="{1258C6AA-CAF5-4340-932C-A6CAAC36A80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81276CC-E2F4-440A-8039-984D5DDA4EBB}"/>
              </a:ext>
            </a:extLst>
          </p:cNvPr>
          <p:cNvSpPr>
            <a:spLocks noGrp="1"/>
          </p:cNvSpPr>
          <p:nvPr>
            <p:ph type="title"/>
          </p:nvPr>
        </p:nvSpPr>
        <p:spPr>
          <a:xfrm>
            <a:off x="762000" y="349045"/>
            <a:ext cx="7620000" cy="857250"/>
          </a:xfrm>
          <a:prstGeom prst="rect">
            <a:avLst/>
          </a:prstGeom>
        </p:spPr>
        <p:txBody>
          <a:bodyPr vert="horz" lIns="91440" tIns="45720" rIns="91440" bIns="45720" rtlCol="0" anchor="b">
            <a:noAutofit/>
          </a:bodyPr>
          <a:lstStyle/>
          <a:p>
            <a:r>
              <a:rPr lang="en-US" dirty="0"/>
              <a:t>Click to edit Master title style</a:t>
            </a:r>
          </a:p>
        </p:txBody>
      </p:sp>
      <p:sp>
        <p:nvSpPr>
          <p:cNvPr id="13" name="Text Placeholder 2">
            <a:extLst>
              <a:ext uri="{43ADC6F3-DB12-404E-8060-767175EE4F6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6BB1989-0B17-456F-8394-4BBD7ABC1BE2}"/>
              </a:ext>
            </a:extLst>
          </p:cNvPr>
          <p:cNvSpPr>
            <a:spLocks noGrp="1"/>
          </p:cNvSpPr>
          <p:nvPr>
            <p:ph type="body" idx="1"/>
          </p:nvPr>
        </p:nvSpPr>
        <p:spPr>
          <a:xfrm>
            <a:off x="762000" y="1428750"/>
            <a:ext cx="7620000" cy="3048000"/>
          </a:xfrm>
          <a:prstGeom prst="rect">
            <a:avLst/>
          </a:prstGeom>
        </p:spPr>
        <p:txBody>
          <a:bodyPr vert="horz" lIns="91440" tIns="9360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a:extLst>
              <a:ext uri="{D207639D-349B-40B3-855E-47F83122A33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A6BE1DF-9B89-483F-B3EE-1605693A3880}"/>
              </a:ext>
            </a:extLst>
          </p:cNvPr>
          <p:cNvSpPr>
            <a:spLocks noGrp="1"/>
          </p:cNvSpPr>
          <p:nvPr>
            <p:ph type="sldNum" sz="quarter" idx="4"/>
          </p:nvPr>
        </p:nvSpPr>
        <p:spPr>
          <a:xfrm>
            <a:off x="7767815" y="4695033"/>
            <a:ext cx="613018" cy="285750"/>
          </a:xfrm>
          <a:prstGeom prst="rect">
            <a:avLst/>
          </a:prstGeom>
        </p:spPr>
        <p:txBody>
          <a:bodyPr vert="horz" lIns="91440" tIns="45720" rIns="91440" bIns="45720" rtlCol="0" anchor="ctr"/>
          <a:lstStyle>
            <a:lvl1pPr lvl="0" algn="r">
              <a:defRPr lang="en-US" sz="600" b="0" i="0" dirty="0">
                <a:solidFill>
                  <a:schemeClr val="bg1">
                    <a:lumMod val="50000"/>
                  </a:schemeClr>
                </a:solidFill>
                <a:latin typeface="+mn-lt"/>
              </a:defRPr>
            </a:lvl1pPr>
          </a:lstStyle>
          <a:p>
            <a:r>
              <a:rPr lang="en-US" dirty="0"/>
              <a:t>&lt;#&gt;</a:t>
            </a:r>
          </a:p>
        </p:txBody>
      </p:sp>
      <p:sp>
        <p:nvSpPr>
          <p:cNvPr id="15" name="Footer Placeholder 4">
            <a:extLst>
              <a:ext uri="{22D322F7-5E89-4C37-8F4E-38C78B77C35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83BD722-140A-41D7-A7B0-B0B8169A7F82}"/>
              </a:ext>
            </a:extLst>
          </p:cNvPr>
          <p:cNvSpPr>
            <a:spLocks noGrp="1"/>
          </p:cNvSpPr>
          <p:nvPr>
            <p:ph type="ftr" sz="quarter" idx="3"/>
          </p:nvPr>
        </p:nvSpPr>
        <p:spPr>
          <a:xfrm>
            <a:off x="2495550" y="4686300"/>
            <a:ext cx="5181600" cy="285750"/>
          </a:xfrm>
          <a:prstGeom prst="rect">
            <a:avLst/>
          </a:prstGeom>
        </p:spPr>
        <p:txBody>
          <a:bodyPr vert="horz" lIns="91440" tIns="45720" rIns="91440" bIns="45720" rtlCol="0" anchor="ctr"/>
          <a:lstStyle>
            <a:lvl1pPr lvl="0" algn="ctr">
              <a:defRPr lang="en-US" sz="600" b="0" i="0" dirty="0">
                <a:solidFill>
                  <a:schemeClr val="bg1">
                    <a:lumMod val="50000"/>
                  </a:schemeClr>
                </a:solidFill>
                <a:latin typeface="+mn-lt"/>
              </a:defRPr>
            </a:lvl1pPr>
          </a:lstStyle>
          <a:p>
            <a:r>
              <a:rPr lang="en-US" dirty="0"/>
              <a:t>Footer</a:t>
            </a:r>
          </a:p>
        </p:txBody>
      </p:sp>
      <p:sp>
        <p:nvSpPr>
          <p:cNvPr id="16" name="Date Placeholder 3">
            <a:extLst>
              <a:ext uri="{4F2B2E11-4F32-4441-8F21-ED3C85BD64A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2D407E8-ECE2-4E00-8610-6C662FF83FAF}"/>
              </a:ext>
            </a:extLst>
          </p:cNvPr>
          <p:cNvSpPr>
            <a:spLocks noGrp="1"/>
          </p:cNvSpPr>
          <p:nvPr>
            <p:ph type="dt" sz="half" idx="2"/>
          </p:nvPr>
        </p:nvSpPr>
        <p:spPr>
          <a:xfrm>
            <a:off x="762000" y="4695033"/>
            <a:ext cx="1639570" cy="285750"/>
          </a:xfrm>
          <a:prstGeom prst="rect">
            <a:avLst/>
          </a:prstGeom>
        </p:spPr>
        <p:txBody>
          <a:bodyPr vert="horz" lIns="91440" tIns="45720" rIns="91440" bIns="45720" rtlCol="0" anchor="ctr"/>
          <a:lstStyle>
            <a:lvl1pPr lvl="0" algn="l">
              <a:defRPr lang="en-US" sz="600" b="0" i="0" dirty="0">
                <a:solidFill>
                  <a:schemeClr val="bg1">
                    <a:lumMod val="50000"/>
                  </a:schemeClr>
                </a:solidFill>
                <a:latin typeface="+mn-lt"/>
              </a:defRPr>
            </a:lvl1pPr>
          </a:lstStyle>
          <a:p>
            <a:r>
              <a:rPr lang="en-US" dirty="0"/>
              <a:t>Date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ftr="0" dt="0"/>
  <p:txStyles>
    <p:titleStyle>
      <a:lvl1pPr lvl="0" algn="l" rtl="0">
        <a:lnSpc>
          <a:spcPct val="100000"/>
        </a:lnSpc>
        <a:spcBef>
          <a:spcPct val="0"/>
        </a:spcBef>
        <a:buNone/>
        <a:defRPr lang="en-US" sz="3200" b="1" i="0" dirty="0">
          <a:solidFill>
            <a:schemeClr val="tx1"/>
          </a:solidFill>
          <a:latin typeface="+mj-lt"/>
        </a:defRPr>
      </a:lvl1pPr>
    </p:titleStyle>
    <p:bodyStyle>
      <a:lvl1pPr marL="342900" lvl="0" indent="-342900" algn="l" rtl="0">
        <a:spcBef>
          <a:spcPts val="1200"/>
        </a:spcBef>
        <a:buClr>
          <a:schemeClr val="accent1"/>
        </a:buClr>
        <a:buFont typeface="Arial"/>
        <a:buChar char="•"/>
        <a:defRPr lang="en-US" sz="1600" b="0" i="0" dirty="0">
          <a:solidFill>
            <a:schemeClr val="tx1"/>
          </a:solidFill>
          <a:latin typeface="+mn-lt"/>
        </a:defRPr>
      </a:lvl1pPr>
      <a:lvl2pPr marL="742950" lvl="1" indent="-285750" algn="l" rtl="0">
        <a:spcBef>
          <a:spcPts val="300"/>
        </a:spcBef>
        <a:buClr>
          <a:schemeClr val="tx1">
            <a:lumMod val="50000"/>
            <a:lumOff val="50000"/>
          </a:schemeClr>
        </a:buClr>
        <a:buFont typeface="Arial"/>
        <a:buChar char="-"/>
        <a:defRPr lang="en-US" sz="1400" b="0" i="0" dirty="0">
          <a:solidFill>
            <a:schemeClr val="bg1">
              <a:lumMod val="50000"/>
            </a:schemeClr>
          </a:solidFill>
          <a:latin typeface="+mn-lt"/>
        </a:defRPr>
      </a:lvl2pPr>
      <a:lvl3pPr marL="1143000" lvl="2" indent="-228600" algn="l" rtl="0">
        <a:spcBef>
          <a:spcPts val="300"/>
        </a:spcBef>
        <a:buClr>
          <a:schemeClr val="tx1">
            <a:lumMod val="50000"/>
            <a:lumOff val="50000"/>
          </a:schemeClr>
        </a:buClr>
        <a:buFont typeface="Arial"/>
        <a:buChar char="-"/>
        <a:defRPr lang="en-US" sz="1200" b="0" i="0" dirty="0">
          <a:solidFill>
            <a:schemeClr val="bg1">
              <a:lumMod val="50000"/>
            </a:schemeClr>
          </a:solidFill>
          <a:latin typeface="+mn-lt"/>
        </a:defRPr>
      </a:lvl3pPr>
      <a:lvl4pPr marL="1600200" lvl="3" indent="-228600" algn="l" rtl="0">
        <a:spcBef>
          <a:spcPts val="300"/>
        </a:spcBef>
        <a:buClr>
          <a:schemeClr val="tx1">
            <a:lumMod val="50000"/>
            <a:lumOff val="50000"/>
          </a:schemeClr>
        </a:buClr>
        <a:buFont typeface="Arial"/>
        <a:buChar char="-"/>
        <a:defRPr lang="en-US" sz="1000" b="0" i="0" dirty="0">
          <a:solidFill>
            <a:schemeClr val="bg1">
              <a:lumMod val="50000"/>
            </a:schemeClr>
          </a:solidFill>
          <a:latin typeface="+mn-lt"/>
        </a:defRPr>
      </a:lvl4pPr>
      <a:lvl5pPr marL="2057400" lvl="4" indent="-228600" algn="l" rtl="0">
        <a:spcBef>
          <a:spcPts val="300"/>
        </a:spcBef>
        <a:buClr>
          <a:schemeClr val="tx1">
            <a:lumMod val="50000"/>
            <a:lumOff val="50000"/>
          </a:schemeClr>
        </a:buClr>
        <a:buFont typeface="Arial"/>
        <a:buChar char="-"/>
        <a:defRPr lang="en-US" sz="900" b="0" i="0" dirty="0">
          <a:solidFill>
            <a:schemeClr val="bg1">
              <a:lumMod val="50000"/>
            </a:schemeClr>
          </a:solidFill>
          <a:latin typeface="+mn-lt"/>
        </a:defRPr>
      </a:lvl5pPr>
      <a:lvl6pPr marL="2514600" lvl="5" indent="-228600" algn="l" rtl="0">
        <a:spcBef>
          <a:spcPct val="20000"/>
        </a:spcBef>
        <a:buFont typeface="Arial"/>
        <a:buChar char="-"/>
        <a:defRPr lang="en-US" sz="900" b="0" i="0" dirty="0">
          <a:solidFill>
            <a:schemeClr val="bg1">
              <a:lumMod val="50000"/>
            </a:schemeClr>
          </a:solidFill>
          <a:latin typeface="+mn-lt"/>
        </a:defRPr>
      </a:lvl6pPr>
      <a:lvl7pPr marL="2971800" lvl="6" indent="-228600" algn="l" rtl="0">
        <a:spcBef>
          <a:spcPct val="20000"/>
        </a:spcBef>
        <a:buFont typeface="Arial"/>
        <a:buChar char="-"/>
        <a:defRPr lang="en-US" sz="900" b="0" i="0" dirty="0">
          <a:solidFill>
            <a:schemeClr val="bg1">
              <a:lumMod val="50000"/>
            </a:schemeClr>
          </a:solidFill>
          <a:latin typeface="+mn-lt"/>
        </a:defRPr>
      </a:lvl7pPr>
      <a:lvl8pPr marL="3429000" lvl="7" indent="-228600" algn="l" rtl="0">
        <a:spcBef>
          <a:spcPct val="20000"/>
        </a:spcBef>
        <a:buFont typeface="Arial"/>
        <a:buChar char="-"/>
        <a:defRPr lang="en-US" sz="900" b="0" i="0" dirty="0">
          <a:solidFill>
            <a:schemeClr val="bg1">
              <a:lumMod val="50000"/>
            </a:schemeClr>
          </a:solidFill>
          <a:latin typeface="+mn-lt"/>
        </a:defRPr>
      </a:lvl8pPr>
      <a:lvl9pPr marL="3886200" lvl="8" indent="-228600" algn="l" rtl="0">
        <a:spcBef>
          <a:spcPct val="20000"/>
        </a:spcBef>
        <a:buFont typeface="Arial"/>
        <a:buChar char="-"/>
        <a:defRPr lang="en-US" sz="900" b="0" i="0" dirty="0">
          <a:solidFill>
            <a:schemeClr val="bg1">
              <a:lumMod val="50000"/>
            </a:schemeClr>
          </a:solidFill>
          <a:latin typeface="+mn-lt"/>
        </a:defRPr>
      </a:lvl9pPr>
    </p:bodyStyle>
    <p:other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smartapi.angelbroking.com/docs" TargetMode="Externa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hyperlink" Target="https://cliq.zoho.com/installapp.do?id=4514"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9.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E5209B9B-EF89-4CFA-8982-D4F302F2755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53A108B-8664-4D43-8F3D-8F1ED22ACC55}"/>
              </a:ext>
            </a:extLst>
          </p:cNvPr>
          <p:cNvSpPr>
            <a:spLocks noGrp="1"/>
          </p:cNvSpPr>
          <p:nvPr>
            <p:ph type="title" idx="3"/>
          </p:nvPr>
        </p:nvSpPr>
        <p:spPr/>
        <p:txBody>
          <a:bodyPr rtlCol="0"/>
          <a:lstStyle/>
          <a:p>
            <a:r>
              <a:rPr lang="en-US" dirty="0"/>
              <a:t> </a:t>
            </a:r>
            <a:r>
              <a:rPr lang="en-US" dirty="0" err="1"/>
              <a:t>NeonRed</a:t>
            </a:r>
            <a:endParaRPr lang="en-US" dirty="0"/>
          </a:p>
        </p:txBody>
      </p:sp>
    </p:spTree>
    <p:extLst>
      <p:ext uri="{EE702A1F-2A38-44FF-88B0-34060137967A}">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42CE686C-A379-48E2-88A8-0AF2C9EAEA2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FCA505B-5930-4CF1-B139-690BB588DED7}"/>
              </a:ext>
            </a:extLst>
          </p:cNvPr>
          <p:cNvSpPr>
            <a:spLocks noGrp="1"/>
          </p:cNvSpPr>
          <p:nvPr>
            <p:ph type="title" idx="10"/>
          </p:nvPr>
        </p:nvSpPr>
        <p:spPr>
          <a:xfrm>
            <a:off x="381000" y="1682543"/>
            <a:ext cx="6934200" cy="2527020"/>
          </a:xfrm>
        </p:spPr>
        <p:txBody>
          <a:bodyPr rtlCol="0"/>
          <a:lstStyle/>
          <a:p>
            <a:r>
              <a:rPr lang="en-US" dirty="0"/>
              <a:t>  1. Market Eye (Bot)</a:t>
            </a:r>
            <a:br>
              <a:rPr lang="en-US" dirty="0"/>
            </a:br>
            <a:r>
              <a:rPr lang="en-US" dirty="0"/>
              <a:t>           Immediate help such as getting the live price of the stock.</a:t>
            </a:r>
            <a:br>
              <a:rPr lang="en-US" dirty="0"/>
            </a:br>
            <a:r>
              <a:rPr lang="en-US" dirty="0"/>
              <a:t>  2. Angel One Panel</a:t>
            </a:r>
            <a:br>
              <a:rPr lang="en-US" dirty="0"/>
            </a:br>
            <a:r>
              <a:rPr lang="en-US" dirty="0"/>
              <a:t>           Detailed help such as getting placed order details.</a:t>
            </a:r>
            <a:br>
              <a:rPr lang="en-US" dirty="0"/>
            </a:br>
            <a:r>
              <a:rPr lang="en-US" dirty="0"/>
              <a:t>  3. Datastore help such as getting placed order details</a:t>
            </a:r>
            <a:br>
              <a:rPr lang="en-US" dirty="0"/>
            </a:br>
            <a:r>
              <a:rPr lang="en-US" dirty="0"/>
              <a:t>  4. Message action &amp; Cache</a:t>
            </a:r>
            <a:br>
              <a:rPr lang="en-US" dirty="0"/>
            </a:br>
            <a:r>
              <a:rPr lang="en-US" dirty="0"/>
              <a:t>       </a:t>
            </a:r>
            <a:br>
              <a:rPr lang="en-US" dirty="0"/>
            </a:br>
            <a:br>
              <a:rPr lang="en-US" dirty="0"/>
            </a:br>
            <a:endParaRPr lang="en-US" dirty="0"/>
          </a:p>
        </p:txBody>
      </p:sp>
      <p:pic>
        <p:nvPicPr>
          <p:cNvPr id="5" name="Content Placeholder 4">
            <a:extLst>
              <a:ext uri="{FF2B5EF4-FFF2-40B4-BE49-F238E27FC236}">
                <a16:creationId xmlns:a16="http://schemas.microsoft.com/office/drawing/2014/main" id="{F68CCD90-E6E1-4AEB-AAD9-B9C003D67D65}"/>
              </a:ext>
            </a:extLst>
          </p:cNvPr>
          <p:cNvPicPr>
            <a:picLocks noGrp="1" noChangeAspect="1"/>
          </p:cNvPicPr>
          <p:nvPr>
            <p:ph idx="11"/>
          </p:nvPr>
        </p:nvPicPr>
        <p:blipFill>
          <a:blip r:embed="rId2" cstate="print">
            <a:extLst>
              <a:ext uri="{28A0092B-C50C-407E-A947-70E740481C1C}">
                <a14:useLocalDpi xmlns:a14="http://schemas.microsoft.com/office/drawing/2010/main" val="0"/>
              </a:ext>
            </a:extLst>
          </a:blip>
          <a:stretch>
            <a:fillRect/>
          </a:stretch>
        </p:blipFill>
        <p:spPr>
          <a:xfrm>
            <a:off x="5181600" y="133350"/>
            <a:ext cx="1066800" cy="1066800"/>
          </a:xfrm>
        </p:spPr>
      </p:pic>
    </p:spTree>
    <p:extLst>
      <p:ext uri="{973486E5-2F79-439D-BB15-C66BF69C9A99}">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Tree>
    <p:extLst>
      <p:ext uri="{7992C21E-0A7A-4433-A938-6D4E23A7BA32}">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DE0C90D8-6B10-44F9-B02E-FE3BACD7757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E6EEFF5-1F5A-41D3-BA3C-CB90871D7264}"/>
              </a:ext>
            </a:extLst>
          </p:cNvPr>
          <p:cNvSpPr>
            <a:spLocks noGrp="1"/>
          </p:cNvSpPr>
          <p:nvPr>
            <p:ph type="title" idx="10"/>
          </p:nvPr>
        </p:nvSpPr>
        <p:spPr>
          <a:xfrm>
            <a:off x="931675" y="2343150"/>
            <a:ext cx="4724400" cy="1828320"/>
          </a:xfrm>
        </p:spPr>
        <p:txBody>
          <a:bodyPr rtlCol="0"/>
          <a:lstStyle/>
          <a:p>
            <a:r>
              <a:rPr lang="en-US" dirty="0" err="1"/>
              <a:t>AngleOne</a:t>
            </a:r>
            <a:endParaRPr lang="en-US" dirty="0"/>
          </a:p>
        </p:txBody>
      </p:sp>
      <p:sp>
        <p:nvSpPr>
          <p:cNvPr id="3" name="Content Placeholder 2">
            <a:extLst>
              <a:ext uri="{CDECAF00-42A8-45B2-B509-DC3BD1886F1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98826AD-B81B-460F-B2D0-56B84D3DB6FC}"/>
              </a:ext>
            </a:extLst>
          </p:cNvPr>
          <p:cNvSpPr>
            <a:spLocks noGrp="1"/>
          </p:cNvSpPr>
          <p:nvPr>
            <p:ph idx="11"/>
          </p:nvPr>
        </p:nvSpPr>
        <p:spPr>
          <a:xfrm>
            <a:off x="957833" y="1733550"/>
            <a:ext cx="6019800" cy="2920994"/>
          </a:xfrm>
        </p:spPr>
        <p:txBody>
          <a:bodyPr rtlCol="0"/>
          <a:lstStyle/>
          <a:p>
            <a:r>
              <a:rPr lang="en-US" dirty="0">
                <a:solidFill>
                  <a:srgbClr val="000000"/>
                </a:solidFill>
                <a:latin typeface="Montserrat" panose="020B0604020202020204" pitchFamily="2" charset="0"/>
              </a:rPr>
              <a:t>S</a:t>
            </a:r>
            <a:r>
              <a:rPr lang="en-US" b="0" i="0" dirty="0">
                <a:solidFill>
                  <a:srgbClr val="000000"/>
                </a:solidFill>
                <a:effectLst/>
                <a:latin typeface="Montserrat" panose="020B0604020202020204" pitchFamily="2" charset="0"/>
              </a:rPr>
              <a:t>et of REST-like HTTP APIs that provide several required capabilities to build a complete stock market investment and trading platform.</a:t>
            </a:r>
          </a:p>
          <a:p>
            <a:pPr marL="0" indent="0">
              <a:buNone/>
            </a:pPr>
            <a:r>
              <a:rPr lang="en-US" dirty="0"/>
              <a:t>References: </a:t>
            </a:r>
          </a:p>
          <a:p>
            <a:pPr>
              <a:buFont typeface="Wingdings" panose="05000000000000000000" pitchFamily="2" charset="2"/>
              <a:buChar char="q"/>
            </a:pPr>
            <a:r>
              <a:rPr lang="en-US" dirty="0"/>
              <a:t> </a:t>
            </a:r>
            <a:r>
              <a:rPr lang="en-US" dirty="0">
                <a:hlinkClick r:id="rId2"/>
              </a:rPr>
              <a:t>https://smartapi.angelbroking.com/docs</a:t>
            </a:r>
            <a:endParaRPr lang="en-US" dirty="0"/>
          </a:p>
          <a:p>
            <a:pPr>
              <a:buFont typeface="Wingdings" panose="05000000000000000000" pitchFamily="2" charset="2"/>
              <a:buChar char="q"/>
            </a:pPr>
            <a:endParaRPr lang="en-US" dirty="0"/>
          </a:p>
          <a:p>
            <a:pPr marL="0" indent="0">
              <a:buNone/>
            </a:pPr>
            <a:endParaRPr lang="en-US" dirty="0"/>
          </a:p>
          <a:p>
            <a:pPr>
              <a:buFont typeface="Wingdings" panose="05000000000000000000" pitchFamily="2" charset="2"/>
              <a:buChar char="q"/>
            </a:pPr>
            <a:endParaRPr lang="en-US" dirty="0"/>
          </a:p>
          <a:p>
            <a:pPr marL="0" indent="0">
              <a:buNone/>
            </a:pPr>
            <a:r>
              <a:rPr lang="en-US" dirty="0"/>
              <a:t>  </a:t>
            </a:r>
          </a:p>
        </p:txBody>
      </p:sp>
      <p:pic>
        <p:nvPicPr>
          <p:cNvPr id="3076" name="Picture 4" descr="SmartAPI">
            <a:extLst>
              <a:ext uri="{FF2B5EF4-FFF2-40B4-BE49-F238E27FC236}">
                <a16:creationId xmlns:a16="http://schemas.microsoft.com/office/drawing/2014/main" id="{FE16135F-FD1B-4769-3D56-B5E00675CC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88956"/>
            <a:ext cx="5623093" cy="993804"/>
          </a:xfrm>
          <a:prstGeom prst="rect">
            <a:avLst/>
          </a:prstGeom>
          <a:noFill/>
          <a:extLst>
            <a:ext uri="{909E8E84-426E-40DD-AFC4-6F175D3DCCD1}">
              <a14:hiddenFill xmlns:a14="http://schemas.microsoft.com/office/drawing/2010/main">
                <a:solidFill>
                  <a:srgbClr val="FFFFFF"/>
                </a:solidFill>
              </a14:hiddenFill>
            </a:ext>
          </a:extLst>
        </p:spPr>
      </p:pic>
    </p:spTree>
    <p:extLst>
      <p:ext uri="{17691820-0E09-4792-B844-321FEA5DB305}">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extBox 1">
            <a:extLst>
              <a:ext uri="{3E900619-DBE6-4814-8420-15824FD335B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90E785E-61D9-491B-A1D4-8EC47BB85F6E}"/>
              </a:ext>
            </a:extLst>
          </p:cNvPr>
          <p:cNvSpPr txBox="1">
            <a:spLocks noGrp="1"/>
          </p:cNvSpPr>
          <p:nvPr/>
        </p:nvSpPr>
        <p:spPr>
          <a:xfrm>
            <a:off x="2067820" y="2612402"/>
            <a:ext cx="5008359" cy="1088869"/>
          </a:xfrm>
          <a:prstGeom prst="rect">
            <a:avLst/>
          </a:prstGeom>
        </p:spPr>
        <p:txBody>
          <a:bodyPr vert="horz" rtlCol="0" anchor="ctr">
            <a:noAutofit/>
          </a:bodyPr>
          <a:lstStyle/>
          <a:p>
            <a:pPr algn="ctr">
              <a:lnSpc>
                <a:spcPct val="150000"/>
              </a:lnSpc>
            </a:pPr>
            <a:endParaRPr lang="en-US" sz="1600" b="0" dirty="0">
              <a:latin typeface="Zoho Puvi"/>
            </a:endParaRPr>
          </a:p>
          <a:p>
            <a:pPr algn="ctr">
              <a:lnSpc>
                <a:spcPct val="150000"/>
              </a:lnSpc>
            </a:pPr>
            <a:r>
              <a:rPr lang="en-US" sz="1600" b="0" dirty="0">
                <a:latin typeface="Zoho Puvi"/>
              </a:rPr>
              <a:t>(App link: </a:t>
            </a:r>
            <a:r>
              <a:rPr lang="en-US" sz="1600" b="0" dirty="0">
                <a:latin typeface="Zoho Puvi"/>
                <a:hlinkClick r:id="rId2"/>
              </a:rPr>
              <a:t>https://cliq.zoho.com/installapp.do?id=4514</a:t>
            </a:r>
            <a:r>
              <a:rPr lang="en-US" sz="1600" b="0" dirty="0">
                <a:latin typeface="Zoho Puvi"/>
              </a:rPr>
              <a:t> )</a:t>
            </a:r>
            <a:br>
              <a:rPr lang="en-US" sz="1600" b="0" dirty="0">
                <a:latin typeface="Zoho Puvi"/>
              </a:rPr>
            </a:br>
            <a:br>
              <a:rPr lang="en-US" sz="1600" b="0" dirty="0">
                <a:latin typeface="Zoho Puvi"/>
              </a:rPr>
            </a:br>
            <a:endParaRPr lang="en-US" sz="1600" b="0" dirty="0">
              <a:latin typeface="Zoho Puvi"/>
            </a:endParaRPr>
          </a:p>
        </p:txBody>
      </p:sp>
    </p:spTree>
    <p:extLst>
      <p:ext uri="{95B70FC0-99E2-454A-8646-10F644DB6422}">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extBox 1">
            <a:extLst>
              <a:ext uri="{1EB9F008-AC81-418C-A7C5-D7A6ABEA176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25C5872-4E34-4FE5-A0F8-6A6BFB890218}"/>
              </a:ext>
            </a:extLst>
          </p:cNvPr>
          <p:cNvSpPr txBox="1"/>
          <p:nvPr/>
        </p:nvSpPr>
        <p:spPr>
          <a:xfrm>
            <a:off x="712241" y="1997811"/>
            <a:ext cx="4707321" cy="765638"/>
          </a:xfrm>
          <a:prstGeom prst="rect">
            <a:avLst/>
          </a:prstGeom>
        </p:spPr>
        <p:txBody>
          <a:bodyPr vert="horz" lIns="95250" tIns="47625" rIns="95250" bIns="47625" rtlCol="0" anchor="t">
            <a:spAutoFit/>
          </a:bodyPr>
          <a:lstStyle/>
          <a:p>
            <a:pPr>
              <a:defRPr lang="en-US" sz="1400" dirty="0"/>
            </a:pPr>
            <a:r>
              <a:rPr lang="en-US" sz="4400" b="1" dirty="0">
                <a:latin typeface="Zoho Puvi-heavy"/>
              </a:rPr>
              <a:t>Questions?</a:t>
            </a:r>
          </a:p>
        </p:txBody>
      </p:sp>
    </p:spTree>
    <p:extLst>
      <p:ext uri="{59A63F83-8EB0-4BA9-BF08-44DFF80985E8}">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3B552739-6064-465C-A936-2A35EF93D6E7}">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37DCFAD5-D12C-47BE-A81D-B6397413B0D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E4656AE-2634-493E-B34B-E50CAA6E4273}"/>
              </a:ext>
            </a:extLst>
          </p:cNvPr>
          <p:cNvSpPr>
            <a:spLocks noGrp="1"/>
          </p:cNvSpPr>
          <p:nvPr>
            <p:ph type="title" idx="1"/>
          </p:nvPr>
        </p:nvSpPr>
        <p:spPr>
          <a:xfrm>
            <a:off x="3151165" y="3562350"/>
            <a:ext cx="2218848" cy="857250"/>
          </a:xfrm>
        </p:spPr>
        <p:txBody>
          <a:bodyPr rtlCol="0"/>
          <a:lstStyle/>
          <a:p>
            <a:r>
              <a:rPr lang="en-US" dirty="0"/>
              <a:t>SRM Institute of Science and </a:t>
            </a:r>
            <a:r>
              <a:rPr lang="en-US" dirty="0" err="1"/>
              <a:t>Technology,Vadapalani</a:t>
            </a:r>
            <a:r>
              <a:rPr lang="en-US" dirty="0"/>
              <a:t>.</a:t>
            </a:r>
          </a:p>
        </p:txBody>
      </p:sp>
      <p:sp>
        <p:nvSpPr>
          <p:cNvPr id="3" name="Content Placeholder 2">
            <a:extLst>
              <a:ext uri="{34CCFD53-1E46-47A6-9A5A-D0A10A4BDEE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0A95821-7C1A-4639-B680-B954A6F6ED27}"/>
              </a:ext>
            </a:extLst>
          </p:cNvPr>
          <p:cNvSpPr>
            <a:spLocks noGrp="1"/>
          </p:cNvSpPr>
          <p:nvPr>
            <p:ph/>
          </p:nvPr>
        </p:nvSpPr>
        <p:spPr/>
        <p:txBody>
          <a:bodyPr rtlCol="0">
            <a:normAutofit/>
          </a:bodyPr>
          <a:lstStyle/>
          <a:p>
            <a:r>
              <a:rPr lang="en-US" sz="1800" dirty="0"/>
              <a:t>Kamlesh J V K</a:t>
            </a:r>
          </a:p>
          <a:p>
            <a:r>
              <a:rPr lang="en-US" sz="1800" dirty="0"/>
              <a:t>Vivek Bengani</a:t>
            </a:r>
          </a:p>
        </p:txBody>
      </p:sp>
      <p:sp>
        <p:nvSpPr>
          <p:cNvPr id="4" name="Title 3">
            <a:extLst>
              <a:ext uri="{08F78C46-52E1-44A2-9D3F-670D629271E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97528AE-A746-4857-ACB2-570AD194BCBF}"/>
              </a:ext>
            </a:extLst>
          </p:cNvPr>
          <p:cNvSpPr>
            <a:spLocks noGrp="1"/>
          </p:cNvSpPr>
          <p:nvPr>
            <p:ph type="title" idx="7"/>
          </p:nvPr>
        </p:nvSpPr>
        <p:spPr/>
        <p:txBody>
          <a:bodyPr rtlCol="0">
            <a:noAutofit/>
          </a:bodyPr>
          <a:lstStyle/>
          <a:p>
            <a:r>
              <a:rPr lang="en-US" sz="1100" dirty="0" err="1"/>
              <a:t>B.Tech</a:t>
            </a:r>
            <a:r>
              <a:rPr lang="en-US" sz="1100" dirty="0"/>
              <a:t> in CSE,</a:t>
            </a:r>
            <a:br>
              <a:rPr lang="en-US" sz="1100" dirty="0"/>
            </a:br>
            <a:r>
              <a:rPr lang="en-US" sz="1100" dirty="0" err="1"/>
              <a:t>B.Tech</a:t>
            </a:r>
            <a:r>
              <a:rPr lang="en-US" sz="1100" dirty="0"/>
              <a:t> in ECE </a:t>
            </a:r>
          </a:p>
        </p:txBody>
      </p:sp>
      <p:sp>
        <p:nvSpPr>
          <p:cNvPr id="5" name="Title 4">
            <a:extLst>
              <a:ext uri="{A2A08045-39B8-4791-81CE-7B81154758D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13CFA84-446C-492E-AB74-FD8F4887A4B5}"/>
              </a:ext>
            </a:extLst>
          </p:cNvPr>
          <p:cNvSpPr>
            <a:spLocks noGrp="1"/>
          </p:cNvSpPr>
          <p:nvPr>
            <p:ph type="title" idx="8"/>
          </p:nvPr>
        </p:nvSpPr>
        <p:spPr>
          <a:xfrm>
            <a:off x="6835102" y="3568693"/>
            <a:ext cx="1089698" cy="755657"/>
          </a:xfrm>
        </p:spPr>
        <p:txBody>
          <a:bodyPr rtlCol="0">
            <a:normAutofit/>
          </a:bodyPr>
          <a:lstStyle/>
          <a:p>
            <a:r>
              <a:rPr lang="en-US" sz="1800" dirty="0"/>
              <a:t>2</a:t>
            </a:r>
            <a:r>
              <a:rPr lang="en-US" sz="1800" baseline="30000" dirty="0"/>
              <a:t>nd</a:t>
            </a:r>
            <a:r>
              <a:rPr lang="en-US" sz="1800" dirty="0"/>
              <a:t> Years</a:t>
            </a:r>
          </a:p>
        </p:txBody>
      </p:sp>
    </p:spTree>
    <p:extLst>
      <p:ext uri="{7C44F802-D065-437F-AA7C-F0DA3751A372}">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36096C65-47C3-4D82-83F8-4C9F929E6BB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FF67638-474F-4C55-9A14-6DAAC1D62F85}"/>
              </a:ext>
            </a:extLst>
          </p:cNvPr>
          <p:cNvSpPr>
            <a:spLocks noGrp="1"/>
          </p:cNvSpPr>
          <p:nvPr>
            <p:ph type="title" idx="8"/>
          </p:nvPr>
        </p:nvSpPr>
        <p:spPr/>
        <p:txBody>
          <a:bodyPr rtlCol="0">
            <a:noAutofit/>
          </a:bodyPr>
          <a:lstStyle/>
          <a:p>
            <a:r>
              <a:rPr lang="en-US" sz="3500" dirty="0"/>
              <a:t>Deal with NSE in </a:t>
            </a:r>
            <a:r>
              <a:rPr lang="en-US" sz="3500" dirty="0" err="1"/>
              <a:t>Cliq</a:t>
            </a:r>
            <a:r>
              <a:rPr lang="en-US" sz="3500" dirty="0"/>
              <a:t>!</a:t>
            </a:r>
          </a:p>
        </p:txBody>
      </p:sp>
      <p:sp>
        <p:nvSpPr>
          <p:cNvPr id="3" name="Content Placeholder 2">
            <a:extLst>
              <a:ext uri="{3214921A-1148-4ACC-85F3-CB49CC2E5EC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96948A0-F3B9-4221-A8F4-DE1A43962AA7}"/>
              </a:ext>
            </a:extLst>
          </p:cNvPr>
          <p:cNvSpPr>
            <a:spLocks noGrp="1"/>
          </p:cNvSpPr>
          <p:nvPr>
            <p:ph/>
          </p:nvPr>
        </p:nvSpPr>
        <p:spPr/>
        <p:txBody>
          <a:bodyPr rtlCol="0">
            <a:normAutofit/>
          </a:bodyPr>
          <a:lstStyle/>
          <a:p>
            <a:r>
              <a:rPr lang="en-US" dirty="0"/>
              <a:t>Our App is for all the Share Market enthusiasts present out there, in this corporate world.</a:t>
            </a:r>
          </a:p>
          <a:p>
            <a:r>
              <a:rPr lang="en-US" dirty="0"/>
              <a:t>National Stock Exchange is one of the most populous stock market exchanges in the world. The white-collar workers who want to achieve a parallel source of passive income exploit this by keeping an eye out for a profitable deal even if its at the cost of neglecting work in office hours.</a:t>
            </a:r>
          </a:p>
          <a:p>
            <a:r>
              <a:rPr lang="en-US" dirty="0"/>
              <a:t>We come into the picture and help users to BUY, SELL, TRACK LIVE ORDERS, CANCEL ORDERS, and add to WATCHLISTS, the </a:t>
            </a:r>
            <a:r>
              <a:rPr lang="en-IN" dirty="0"/>
              <a:t>interesting</a:t>
            </a:r>
            <a:r>
              <a:rPr lang="en-US" dirty="0"/>
              <a:t> stocks (available in the NSE market) based on our user’s </a:t>
            </a:r>
            <a:r>
              <a:rPr lang="en-IN" dirty="0"/>
              <a:t>interests &amp; motives</a:t>
            </a:r>
            <a:r>
              <a:rPr lang="en-US" dirty="0"/>
              <a:t>.</a:t>
            </a:r>
          </a:p>
          <a:p>
            <a:endParaRPr lang="en-US" dirty="0"/>
          </a:p>
          <a:p>
            <a:endParaRPr lang="en-US" dirty="0"/>
          </a:p>
          <a:p>
            <a:endParaRPr lang="en-US" dirty="0"/>
          </a:p>
        </p:txBody>
      </p:sp>
    </p:spTree>
    <p:extLst>
      <p:ext uri="{EAE6EDBB-B65E-4714-B766-58B2F2C1A602}">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Tree>
    <p:extLst>
      <p:ext uri="{71B3A4D1-A690-455C-9F90-85AF550EECB3}">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A6E6DE93-EB5F-41FE-83DF-975428F8446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7B4494E-52B5-4228-B3E2-8D7B8A82C466}"/>
              </a:ext>
            </a:extLst>
          </p:cNvPr>
          <p:cNvSpPr>
            <a:spLocks noGrp="1"/>
          </p:cNvSpPr>
          <p:nvPr>
            <p:ph type="title" idx="10"/>
          </p:nvPr>
        </p:nvSpPr>
        <p:spPr/>
        <p:txBody>
          <a:bodyPr rtlCol="0"/>
          <a:lstStyle/>
          <a:p>
            <a:r>
              <a:rPr lang="en-US" dirty="0"/>
              <a:t>Audience and </a:t>
            </a:r>
            <a:r>
              <a:rPr lang="en-IN" dirty="0"/>
              <a:t>Businesses </a:t>
            </a:r>
            <a:endParaRPr lang="en-US" dirty="0"/>
          </a:p>
        </p:txBody>
      </p:sp>
      <p:sp>
        <p:nvSpPr>
          <p:cNvPr id="3" name="Content Placeholder 2">
            <a:extLst>
              <a:ext uri="{5B930C3D-576A-4603-9F68-E25057E27EE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E876E1F-7D5D-4EEA-B447-A06373C075A6}"/>
              </a:ext>
            </a:extLst>
          </p:cNvPr>
          <p:cNvSpPr>
            <a:spLocks noGrp="1"/>
          </p:cNvSpPr>
          <p:nvPr>
            <p:ph idx="11"/>
          </p:nvPr>
        </p:nvSpPr>
        <p:spPr/>
        <p:txBody>
          <a:bodyPr rtlCol="0">
            <a:normAutofit/>
          </a:bodyPr>
          <a:lstStyle/>
          <a:p>
            <a:r>
              <a:rPr lang="en-US" sz="1600" dirty="0"/>
              <a:t>Stock Traders (in general)</a:t>
            </a:r>
          </a:p>
          <a:p>
            <a:r>
              <a:rPr lang="en-US" sz="1600" dirty="0"/>
              <a:t>Intraday traders who have to quickly take action with respect to abrupt price movement</a:t>
            </a:r>
          </a:p>
          <a:p>
            <a:r>
              <a:rPr lang="en-US" sz="1600" dirty="0"/>
              <a:t>White-Collar Office workers who want to take a look at their portfolio or watchlist during recess breaks (Ethical Moonlighting)</a:t>
            </a:r>
          </a:p>
          <a:p>
            <a:r>
              <a:rPr lang="en-US" sz="1600" dirty="0"/>
              <a:t>Almost all market enthusiasts who want to keep up even in busy office hours!</a:t>
            </a:r>
          </a:p>
        </p:txBody>
      </p:sp>
    </p:spTree>
    <p:extLst>
      <p:ext uri="{CFC2EB45-6AB5-4DB5-8AA1-85EB099145A7}">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4B5097BD-FF18-4483-9841-686633FA59B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80B8B5A-4C44-4470-A84B-FBFD5F441C4D}"/>
              </a:ext>
            </a:extLst>
          </p:cNvPr>
          <p:cNvSpPr>
            <a:spLocks noGrp="1"/>
          </p:cNvSpPr>
          <p:nvPr>
            <p:ph type="title" idx="10"/>
          </p:nvPr>
        </p:nvSpPr>
        <p:spPr>
          <a:xfrm>
            <a:off x="381000" y="1682542"/>
            <a:ext cx="3124200" cy="2565607"/>
          </a:xfrm>
        </p:spPr>
        <p:txBody>
          <a:bodyPr rtlCol="0"/>
          <a:lstStyle/>
          <a:p>
            <a:r>
              <a:rPr lang="en-US" sz="1200" dirty="0"/>
              <a:t>-&gt;Get </a:t>
            </a:r>
            <a:r>
              <a:rPr lang="en-US" sz="1200" dirty="0">
                <a:solidFill>
                  <a:srgbClr val="C00000"/>
                </a:solidFill>
              </a:rPr>
              <a:t>live price </a:t>
            </a:r>
            <a:r>
              <a:rPr lang="en-US" sz="1200" dirty="0"/>
              <a:t>of the desired stock</a:t>
            </a:r>
            <a:br>
              <a:rPr lang="en-US" sz="1200" dirty="0"/>
            </a:br>
            <a:br>
              <a:rPr lang="en-US" sz="1200" dirty="0"/>
            </a:br>
            <a:r>
              <a:rPr lang="en-US" sz="1200" dirty="0"/>
              <a:t>-&gt;Get </a:t>
            </a:r>
            <a:r>
              <a:rPr lang="en-US" sz="1200" dirty="0">
                <a:solidFill>
                  <a:srgbClr val="C00000"/>
                </a:solidFill>
              </a:rPr>
              <a:t>live portfolio </a:t>
            </a:r>
            <a:r>
              <a:rPr lang="en-US" sz="1200" dirty="0"/>
              <a:t>of the user</a:t>
            </a:r>
            <a:br>
              <a:rPr lang="en-US" sz="1200" dirty="0"/>
            </a:br>
            <a:br>
              <a:rPr lang="en-US" sz="1200" dirty="0"/>
            </a:br>
            <a:r>
              <a:rPr lang="en-US" sz="1200" dirty="0"/>
              <a:t>-&gt;Place order to </a:t>
            </a:r>
            <a:r>
              <a:rPr lang="en-US" sz="1200" dirty="0">
                <a:solidFill>
                  <a:srgbClr val="C00000"/>
                </a:solidFill>
              </a:rPr>
              <a:t>buy stocks</a:t>
            </a:r>
            <a:br>
              <a:rPr lang="en-US" sz="1200" dirty="0">
                <a:solidFill>
                  <a:srgbClr val="C00000"/>
                </a:solidFill>
              </a:rPr>
            </a:br>
            <a:br>
              <a:rPr lang="en-US" sz="1200" dirty="0"/>
            </a:br>
            <a:r>
              <a:rPr lang="en-US" sz="1200" dirty="0"/>
              <a:t>-&gt;Place order to </a:t>
            </a:r>
            <a:r>
              <a:rPr lang="en-US" sz="1200" dirty="0">
                <a:solidFill>
                  <a:srgbClr val="C00000"/>
                </a:solidFill>
              </a:rPr>
              <a:t>sell stocks</a:t>
            </a:r>
            <a:br>
              <a:rPr lang="en-US" sz="1200" dirty="0">
                <a:solidFill>
                  <a:srgbClr val="C00000"/>
                </a:solidFill>
              </a:rPr>
            </a:br>
            <a:br>
              <a:rPr lang="en-US" sz="1200" dirty="0"/>
            </a:br>
            <a:r>
              <a:rPr lang="en-US" sz="1200" dirty="0"/>
              <a:t>-&gt;</a:t>
            </a:r>
            <a:r>
              <a:rPr lang="en-US" sz="1200" dirty="0">
                <a:solidFill>
                  <a:srgbClr val="C00000"/>
                </a:solidFill>
              </a:rPr>
              <a:t>Track the status </a:t>
            </a:r>
            <a:r>
              <a:rPr lang="en-US" sz="1200" dirty="0"/>
              <a:t>of placed orders</a:t>
            </a:r>
            <a:br>
              <a:rPr lang="en-US" sz="1200" dirty="0"/>
            </a:br>
            <a:br>
              <a:rPr lang="en-US" sz="1200" dirty="0"/>
            </a:br>
            <a:r>
              <a:rPr lang="en-US" sz="1200" dirty="0"/>
              <a:t>-&gt;Maintain </a:t>
            </a:r>
            <a:r>
              <a:rPr lang="en-US" sz="1200" dirty="0">
                <a:solidFill>
                  <a:srgbClr val="C00000"/>
                </a:solidFill>
              </a:rPr>
              <a:t>a watchlist </a:t>
            </a:r>
            <a:r>
              <a:rPr lang="en-US" sz="1200" dirty="0"/>
              <a:t>of stocks</a:t>
            </a:r>
            <a:br>
              <a:rPr lang="en-US" sz="1200" dirty="0"/>
            </a:br>
            <a:br>
              <a:rPr lang="en-US" sz="1200" dirty="0"/>
            </a:br>
            <a:r>
              <a:rPr lang="en-US" sz="1200" dirty="0"/>
              <a:t>-&gt; </a:t>
            </a:r>
            <a:r>
              <a:rPr lang="en-US" sz="1200" dirty="0">
                <a:solidFill>
                  <a:srgbClr val="C00000"/>
                </a:solidFill>
              </a:rPr>
              <a:t>Cancel Order</a:t>
            </a:r>
          </a:p>
        </p:txBody>
      </p:sp>
      <p:pic>
        <p:nvPicPr>
          <p:cNvPr id="21" name="Content Placeholder 20">
            <a:extLst>
              <a:ext uri="{FF2B5EF4-FFF2-40B4-BE49-F238E27FC236}">
                <a16:creationId xmlns:a16="http://schemas.microsoft.com/office/drawing/2014/main" id="{50C90498-E64D-A6CE-9B1D-E573EA1457BF}"/>
              </a:ext>
            </a:extLst>
          </p:cNvPr>
          <p:cNvPicPr>
            <a:picLocks noGrp="1" noChangeAspect="1"/>
          </p:cNvPicPr>
          <p:nvPr>
            <p:ph idx="11"/>
          </p:nvPr>
        </p:nvPicPr>
        <p:blipFill>
          <a:blip r:embed="rId2" cstate="print">
            <a:extLst>
              <a:ext uri="{28A0092B-C50C-407E-A947-70E740481C1C}">
                <a14:useLocalDpi xmlns:a14="http://schemas.microsoft.com/office/drawing/2010/main" val="0"/>
              </a:ext>
            </a:extLst>
          </a:blip>
          <a:stretch>
            <a:fillRect/>
          </a:stretch>
        </p:blipFill>
        <p:spPr>
          <a:xfrm>
            <a:off x="2728346" y="1505778"/>
            <a:ext cx="1310254" cy="2719075"/>
          </a:xfrm>
        </p:spPr>
      </p:pic>
      <p:pic>
        <p:nvPicPr>
          <p:cNvPr id="23" name="Picture 22">
            <a:extLst>
              <a:ext uri="{FF2B5EF4-FFF2-40B4-BE49-F238E27FC236}">
                <a16:creationId xmlns:a16="http://schemas.microsoft.com/office/drawing/2014/main" id="{3A2A6DBC-1203-9835-C969-4F159972A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1000" y="1511327"/>
            <a:ext cx="1310254" cy="2736822"/>
          </a:xfrm>
          <a:prstGeom prst="rect">
            <a:avLst/>
          </a:prstGeom>
        </p:spPr>
      </p:pic>
      <p:pic>
        <p:nvPicPr>
          <p:cNvPr id="25" name="Picture 24">
            <a:extLst>
              <a:ext uri="{FF2B5EF4-FFF2-40B4-BE49-F238E27FC236}">
                <a16:creationId xmlns:a16="http://schemas.microsoft.com/office/drawing/2014/main" id="{963730E5-E081-B76B-BA9E-F26E793D57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3329" y="1505778"/>
            <a:ext cx="1313653" cy="2719075"/>
          </a:xfrm>
          <a:prstGeom prst="rect">
            <a:avLst/>
          </a:prstGeom>
        </p:spPr>
      </p:pic>
    </p:spTree>
    <p:extLst>
      <p:ext uri="{86D5E295-F78D-462A-8E86-C35A00043E23}">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Tree>
    <p:extLst>
      <p:ext uri="{B76159CD-1359-427D-9015-4229FD4785AE}">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7A367BD9-E82E-4DEA-9BE1-075AC7D3C47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F5E2793-DAB0-4CC0-9CBF-531360159037}"/>
              </a:ext>
            </a:extLst>
          </p:cNvPr>
          <p:cNvSpPr>
            <a:spLocks noGrp="1"/>
          </p:cNvSpPr>
          <p:nvPr>
            <p:ph type="title" idx="10"/>
          </p:nvPr>
        </p:nvSpPr>
        <p:spPr>
          <a:xfrm>
            <a:off x="609600" y="169319"/>
            <a:ext cx="5562600" cy="533400"/>
          </a:xfrm>
        </p:spPr>
        <p:txBody>
          <a:bodyPr rtlCol="0"/>
          <a:lstStyle/>
          <a:p>
            <a:r>
              <a:rPr lang="en-US" dirty="0"/>
              <a:t>The Look</a:t>
            </a:r>
          </a:p>
        </p:txBody>
      </p:sp>
      <p:pic>
        <p:nvPicPr>
          <p:cNvPr id="10" name="Content Placeholder 9">
            <a:extLst>
              <a:ext uri="{FF2B5EF4-FFF2-40B4-BE49-F238E27FC236}">
                <a16:creationId xmlns:a16="http://schemas.microsoft.com/office/drawing/2014/main" id="{21433E09-C112-515F-B1BE-9F25FD6B0B9F}"/>
              </a:ext>
            </a:extLst>
          </p:cNvPr>
          <p:cNvPicPr>
            <a:picLocks noGrp="1" noChangeAspect="1"/>
          </p:cNvPicPr>
          <p:nvPr>
            <p:ph idx="11"/>
          </p:nvPr>
        </p:nvPicPr>
        <p:blipFill>
          <a:blip r:embed="rId2" cstate="print">
            <a:extLst>
              <a:ext uri="{28A0092B-C50C-407E-A947-70E740481C1C}">
                <a14:useLocalDpi xmlns:a14="http://schemas.microsoft.com/office/drawing/2010/main" val="0"/>
              </a:ext>
            </a:extLst>
          </a:blip>
          <a:stretch>
            <a:fillRect/>
          </a:stretch>
        </p:blipFill>
        <p:spPr>
          <a:xfrm>
            <a:off x="473826" y="904601"/>
            <a:ext cx="3324321" cy="1563469"/>
          </a:xfrm>
        </p:spPr>
      </p:pic>
      <p:pic>
        <p:nvPicPr>
          <p:cNvPr id="14" name="Picture 13">
            <a:extLst>
              <a:ext uri="{FF2B5EF4-FFF2-40B4-BE49-F238E27FC236}">
                <a16:creationId xmlns:a16="http://schemas.microsoft.com/office/drawing/2014/main" id="{70CFE04C-E3C7-5B6E-DDB5-5912D53C00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612" y="2839812"/>
            <a:ext cx="3340625" cy="1399088"/>
          </a:xfrm>
          <a:prstGeom prst="rect">
            <a:avLst/>
          </a:prstGeom>
        </p:spPr>
      </p:pic>
      <p:pic>
        <p:nvPicPr>
          <p:cNvPr id="15" name="Picture 14">
            <a:extLst>
              <a:ext uri="{FF2B5EF4-FFF2-40B4-BE49-F238E27FC236}">
                <a16:creationId xmlns:a16="http://schemas.microsoft.com/office/drawing/2014/main" id="{BED0ACD2-FCFF-C71F-833E-E9CC27A1F8C4}"/>
              </a:ext>
            </a:extLst>
          </p:cNvPr>
          <p:cNvPicPr>
            <a:picLocks noChangeAspect="1"/>
          </p:cNvPicPr>
          <p:nvPr/>
        </p:nvPicPr>
        <p:blipFill>
          <a:blip r:embed="rId4"/>
          <a:stretch>
            <a:fillRect/>
          </a:stretch>
        </p:blipFill>
        <p:spPr>
          <a:xfrm>
            <a:off x="3856473" y="2839811"/>
            <a:ext cx="1934728" cy="2061630"/>
          </a:xfrm>
          <a:prstGeom prst="rect">
            <a:avLst/>
          </a:prstGeom>
        </p:spPr>
      </p:pic>
      <p:pic>
        <p:nvPicPr>
          <p:cNvPr id="16" name="Picture 15">
            <a:extLst>
              <a:ext uri="{FF2B5EF4-FFF2-40B4-BE49-F238E27FC236}">
                <a16:creationId xmlns:a16="http://schemas.microsoft.com/office/drawing/2014/main" id="{1596830B-4631-8B16-ED54-AB73FAE5291C}"/>
              </a:ext>
            </a:extLst>
          </p:cNvPr>
          <p:cNvPicPr>
            <a:picLocks noChangeAspect="1"/>
          </p:cNvPicPr>
          <p:nvPr/>
        </p:nvPicPr>
        <p:blipFill>
          <a:blip r:embed="rId5"/>
          <a:stretch>
            <a:fillRect/>
          </a:stretch>
        </p:blipFill>
        <p:spPr>
          <a:xfrm>
            <a:off x="3856473" y="904601"/>
            <a:ext cx="3666844" cy="1640431"/>
          </a:xfrm>
          <a:prstGeom prst="rect">
            <a:avLst/>
          </a:prstGeom>
        </p:spPr>
      </p:pic>
      <p:pic>
        <p:nvPicPr>
          <p:cNvPr id="17" name="Picture 16">
            <a:extLst>
              <a:ext uri="{FF2B5EF4-FFF2-40B4-BE49-F238E27FC236}">
                <a16:creationId xmlns:a16="http://schemas.microsoft.com/office/drawing/2014/main" id="{1517A94F-A637-36A4-F286-B770B0A9E477}"/>
              </a:ext>
            </a:extLst>
          </p:cNvPr>
          <p:cNvPicPr>
            <a:picLocks noChangeAspect="1"/>
          </p:cNvPicPr>
          <p:nvPr/>
        </p:nvPicPr>
        <p:blipFill>
          <a:blip r:embed="rId6"/>
          <a:stretch>
            <a:fillRect/>
          </a:stretch>
        </p:blipFill>
        <p:spPr>
          <a:xfrm>
            <a:off x="5849526" y="2876550"/>
            <a:ext cx="2093203" cy="1296995"/>
          </a:xfrm>
          <a:prstGeom prst="rect">
            <a:avLst/>
          </a:prstGeom>
        </p:spPr>
      </p:pic>
    </p:spTree>
    <p:extLst>
      <p:ext uri="{8FEE7E0A-0547-4E29-A627-10FBF7EA17B0}">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extBox 1">
            <a:extLst>
              <a:ext uri="{81E452BE-C027-41D5-8CA4-5F98783F54D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071F60E-168B-41F9-A208-C212CDEAAE89}"/>
              </a:ext>
            </a:extLst>
          </p:cNvPr>
          <p:cNvSpPr txBox="1"/>
          <p:nvPr/>
        </p:nvSpPr>
        <p:spPr>
          <a:xfrm>
            <a:off x="3005918" y="2412985"/>
            <a:ext cx="1524381" cy="280846"/>
          </a:xfrm>
          <a:prstGeom prst="rect">
            <a:avLst/>
          </a:prstGeom>
        </p:spPr>
        <p:txBody>
          <a:bodyPr vert="horz" lIns="95250" tIns="47625" rIns="95250" bIns="47625" rtlCol="0" anchor="t">
            <a:spAutoFit/>
          </a:bodyPr>
          <a:lstStyle/>
          <a:p>
            <a:pPr algn="ctr">
              <a:defRPr lang="en-US" sz="1400" dirty="0"/>
            </a:pPr>
            <a:r>
              <a:rPr lang="en-US" sz="1200" b="1" dirty="0">
                <a:latin typeface="Zoho Puvi-medium"/>
              </a:rPr>
              <a:t>Bot- </a:t>
            </a:r>
            <a:r>
              <a:rPr lang="en-US" sz="1200" dirty="0">
                <a:latin typeface="Zoho Puvi-medium"/>
              </a:rPr>
              <a:t>Market Eye</a:t>
            </a:r>
          </a:p>
        </p:txBody>
      </p:sp>
      <p:sp>
        <p:nvSpPr>
          <p:cNvPr id="3" name="TextBox 2">
            <a:extLst>
              <a:ext uri="{3B112E85-4663-4CB5-96C5-7BB578C0A0C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C13BB0C-640A-4023-A9EB-CCE9993B0401}"/>
              </a:ext>
            </a:extLst>
          </p:cNvPr>
          <p:cNvSpPr txBox="1"/>
          <p:nvPr/>
        </p:nvSpPr>
        <p:spPr>
          <a:xfrm>
            <a:off x="5093741" y="2246661"/>
            <a:ext cx="1399003" cy="650178"/>
          </a:xfrm>
          <a:prstGeom prst="rect">
            <a:avLst/>
          </a:prstGeom>
        </p:spPr>
        <p:txBody>
          <a:bodyPr vert="horz" wrap="square" lIns="95250" tIns="47625" rIns="95250" bIns="47625" rtlCol="0" anchor="t">
            <a:spAutoFit/>
          </a:bodyPr>
          <a:lstStyle/>
          <a:p>
            <a:pPr algn="ctr">
              <a:defRPr lang="en-US" sz="1400" dirty="0"/>
            </a:pPr>
            <a:r>
              <a:rPr lang="en-US" sz="1200" b="1" dirty="0">
                <a:latin typeface="Zoho Puvi-medium"/>
              </a:rPr>
              <a:t>Widget- </a:t>
            </a:r>
          </a:p>
          <a:p>
            <a:pPr algn="ctr">
              <a:defRPr lang="en-US" sz="1400" dirty="0"/>
            </a:pPr>
            <a:r>
              <a:rPr lang="en-US" sz="1200" dirty="0">
                <a:latin typeface="Zoho Puvi-medium"/>
              </a:rPr>
              <a:t>Angel Mini Dashboard</a:t>
            </a:r>
          </a:p>
        </p:txBody>
      </p:sp>
      <p:sp>
        <p:nvSpPr>
          <p:cNvPr id="4" name="TextBox 3">
            <a:extLst>
              <a:ext uri="{A0D5DB88-CA3E-4FE9-944B-4042B9E9796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FC6AF2A-5D60-42DD-92C9-B904DF04D829}"/>
              </a:ext>
            </a:extLst>
          </p:cNvPr>
          <p:cNvSpPr txBox="1"/>
          <p:nvPr/>
        </p:nvSpPr>
        <p:spPr>
          <a:xfrm>
            <a:off x="7056186" y="2463374"/>
            <a:ext cx="1524381" cy="465512"/>
          </a:xfrm>
          <a:prstGeom prst="rect">
            <a:avLst/>
          </a:prstGeom>
        </p:spPr>
        <p:txBody>
          <a:bodyPr vert="horz" lIns="95250" tIns="47625" rIns="95250" bIns="47625" rtlCol="0" anchor="t">
            <a:spAutoFit/>
          </a:bodyPr>
          <a:lstStyle/>
          <a:p>
            <a:pPr algn="ctr">
              <a:defRPr lang="en-US" sz="1400" dirty="0"/>
            </a:pPr>
            <a:r>
              <a:rPr lang="en-US" sz="1200" b="1" dirty="0">
                <a:latin typeface="Zoho Puvi-medium"/>
              </a:rPr>
              <a:t>Message Action-</a:t>
            </a:r>
          </a:p>
          <a:p>
            <a:pPr algn="ctr">
              <a:defRPr lang="en-US" sz="1400" dirty="0"/>
            </a:pPr>
            <a:r>
              <a:rPr lang="en-US" sz="1200" dirty="0">
                <a:latin typeface="Zoho Puvi-medium"/>
              </a:rPr>
              <a:t>Add2Watchlist</a:t>
            </a:r>
          </a:p>
        </p:txBody>
      </p:sp>
      <p:sp>
        <p:nvSpPr>
          <p:cNvPr id="5" name="TextBox 4">
            <a:extLst>
              <a:ext uri="{3A356F43-0661-41D9-8E50-1EC13AB5CA7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CFE8403-377F-41E7-AAA3-B694D702FDBA}"/>
              </a:ext>
            </a:extLst>
          </p:cNvPr>
          <p:cNvSpPr txBox="1"/>
          <p:nvPr/>
        </p:nvSpPr>
        <p:spPr>
          <a:xfrm>
            <a:off x="6084894" y="3305640"/>
            <a:ext cx="1524381" cy="834844"/>
          </a:xfrm>
          <a:prstGeom prst="rect">
            <a:avLst/>
          </a:prstGeom>
        </p:spPr>
        <p:txBody>
          <a:bodyPr vert="horz" lIns="95250" tIns="47625" rIns="95250" bIns="47625" rtlCol="0" anchor="t">
            <a:spAutoFit/>
          </a:bodyPr>
          <a:lstStyle/>
          <a:p>
            <a:pPr algn="ctr">
              <a:defRPr lang="en-US" sz="1400" dirty="0"/>
            </a:pPr>
            <a:r>
              <a:rPr lang="en-US" sz="1200" b="1" dirty="0">
                <a:latin typeface="Zoho Puvi-medium"/>
              </a:rPr>
              <a:t>Cache-</a:t>
            </a:r>
          </a:p>
          <a:p>
            <a:pPr algn="ctr">
              <a:defRPr lang="en-US" sz="1400" dirty="0"/>
            </a:pPr>
            <a:r>
              <a:rPr lang="en-US" sz="1200" dirty="0" err="1">
                <a:latin typeface="Zoho Puvi-medium"/>
              </a:rPr>
              <a:t>lastLogin</a:t>
            </a:r>
            <a:endParaRPr lang="en-US" sz="1200" dirty="0">
              <a:latin typeface="Zoho Puvi-medium"/>
            </a:endParaRPr>
          </a:p>
          <a:p>
            <a:pPr algn="ctr">
              <a:defRPr lang="en-US" sz="1400" dirty="0"/>
            </a:pPr>
            <a:endParaRPr lang="en-US" sz="1200" dirty="0">
              <a:latin typeface="Zoho Puvi-medium"/>
            </a:endParaRPr>
          </a:p>
          <a:p>
            <a:pPr algn="ctr">
              <a:defRPr lang="en-US" sz="1400" dirty="0"/>
            </a:pPr>
            <a:endParaRPr lang="en-US" sz="1200" dirty="0">
              <a:latin typeface="Zoho Puvi-medium"/>
            </a:endParaRPr>
          </a:p>
        </p:txBody>
      </p:sp>
      <p:sp>
        <p:nvSpPr>
          <p:cNvPr id="6" name="TextBox 5">
            <a:extLst>
              <a:ext uri="{7D94E266-72F1-4EC1-A1EC-93F2B76EDF3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78D915A-0095-49E7-9274-E197E4F88561}"/>
              </a:ext>
            </a:extLst>
          </p:cNvPr>
          <p:cNvSpPr txBox="1"/>
          <p:nvPr/>
        </p:nvSpPr>
        <p:spPr>
          <a:xfrm>
            <a:off x="4071147" y="3239118"/>
            <a:ext cx="1524381" cy="650178"/>
          </a:xfrm>
          <a:prstGeom prst="rect">
            <a:avLst/>
          </a:prstGeom>
        </p:spPr>
        <p:txBody>
          <a:bodyPr vert="horz" lIns="95250" tIns="47625" rIns="95250" bIns="47625" rtlCol="0" anchor="t">
            <a:spAutoFit/>
          </a:bodyPr>
          <a:lstStyle/>
          <a:p>
            <a:pPr algn="ctr">
              <a:defRPr lang="en-US" sz="1400" dirty="0"/>
            </a:pPr>
            <a:r>
              <a:rPr lang="en-US" sz="1200" b="1" dirty="0">
                <a:latin typeface="Zoho Puvi-medium"/>
              </a:rPr>
              <a:t>Datastore-</a:t>
            </a:r>
            <a:r>
              <a:rPr lang="en-US" sz="1200" dirty="0">
                <a:latin typeface="Zoho Puvi-medium"/>
              </a:rPr>
              <a:t> </a:t>
            </a:r>
          </a:p>
          <a:p>
            <a:pPr algn="ctr">
              <a:defRPr lang="en-US" sz="1400" dirty="0"/>
            </a:pPr>
            <a:r>
              <a:rPr lang="en-US" sz="1200" dirty="0">
                <a:latin typeface="Zoho Puvi-medium"/>
              </a:rPr>
              <a:t>Credentials &amp; Watchlist</a:t>
            </a:r>
          </a:p>
        </p:txBody>
      </p:sp>
      <p:sp>
        <p:nvSpPr>
          <p:cNvPr id="7" name="TextBox 6">
            <a:extLst>
              <a:ext uri="{3FC2B380-CE57-4BE3-818C-B3CA7EEDAB0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CC4B800-62FB-481D-BE2E-42CE4407D86A}"/>
              </a:ext>
            </a:extLst>
          </p:cNvPr>
          <p:cNvSpPr txBox="1"/>
          <p:nvPr/>
        </p:nvSpPr>
        <p:spPr>
          <a:xfrm>
            <a:off x="2057400" y="3257550"/>
            <a:ext cx="1524381" cy="465512"/>
          </a:xfrm>
          <a:prstGeom prst="rect">
            <a:avLst/>
          </a:prstGeom>
        </p:spPr>
        <p:txBody>
          <a:bodyPr vert="horz" lIns="95250" tIns="47625" rIns="95250" bIns="47625" rtlCol="0" anchor="t">
            <a:spAutoFit/>
          </a:bodyPr>
          <a:lstStyle/>
          <a:p>
            <a:pPr algn="ctr">
              <a:defRPr lang="en-US" sz="1400" dirty="0"/>
            </a:pPr>
            <a:r>
              <a:rPr lang="en-US" sz="1200" b="1" dirty="0">
                <a:latin typeface="Zoho Puvi-medium"/>
              </a:rPr>
              <a:t>Function-</a:t>
            </a:r>
            <a:r>
              <a:rPr lang="en-US" sz="1200" dirty="0">
                <a:latin typeface="Zoho Puvi-medium"/>
              </a:rPr>
              <a:t> </a:t>
            </a:r>
            <a:r>
              <a:rPr lang="en-US" sz="1200" dirty="0" err="1">
                <a:latin typeface="Zoho Puvi-medium"/>
              </a:rPr>
              <a:t>appletFunction</a:t>
            </a:r>
            <a:endParaRPr lang="en-US" sz="1200" dirty="0">
              <a:latin typeface="Zoho Puvi-medium"/>
            </a:endParaRPr>
          </a:p>
        </p:txBody>
      </p:sp>
    </p:spTree>
    <p:extLst>
      <p:ext uri="{B50158BD-005A-4126-BCFF-AD1046B9CE32}">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77977504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WEBFONT2" val="Zoho Puvi-medium"/>
  <p:tag name="WEBFONT3" val="Zoho Puvi-demi_bold"/>
  <p:tag name="WEBFONT5" val="Zoho Puvi-heavy"/>
</p:tagLst>
</file>

<file path=ppt/tags/tag10.xml><?xml version="1.0" encoding="utf-8"?>
<p:tagLst xmlns:a="http://schemas.openxmlformats.org/drawingml/2006/main" xmlns:r="http://schemas.openxmlformats.org/officeDocument/2006/relationships" xmlns:p="http://schemas.openxmlformats.org/presentationml/2006/main">
  <p:tag name="FONTWEIGHT:3:2:0" val="5"/>
  <p:tag name="FONTWEIGHT:3:3:0" val="5"/>
  <p:tag name="FONTWEIGHT:3:0:0" val="5"/>
  <p:tag name="FONTWEIGHT:3:1:0" val="5"/>
  <p:tag name="FONTWEIGHT:3:4:0" val="5"/>
</p:tagLst>
</file>

<file path=ppt/tags/tag11.xml><?xml version="1.0" encoding="utf-8"?>
<p:tagLst xmlns:a="http://schemas.openxmlformats.org/drawingml/2006/main" xmlns:r="http://schemas.openxmlformats.org/officeDocument/2006/relationships" xmlns:p="http://schemas.openxmlformats.org/presentationml/2006/main">
  <p:tag name="FONTWEIGHT:3:2:0" val="5"/>
  <p:tag name="FONTWEIGHT:3:3:0" val="5"/>
  <p:tag name="FONTWEIGHT:3:0:0" val="5"/>
  <p:tag name="FONTWEIGHT:14:0:0" val="5"/>
  <p:tag name="FONTWEIGHT:3:1:0" val="5"/>
  <p:tag name="FONTWEIGHT:14:1:0" val="5"/>
  <p:tag name="FONTWEIGHT:14:2:0" val="5"/>
  <p:tag name="FONTWEIGHT:14:3:0" val="5"/>
  <p:tag name="FONTWEIGHT:14:4:0" val="5"/>
  <p:tag name="FONTWEIGHT:3:4:0" val="5"/>
</p:tagLst>
</file>

<file path=ppt/tags/tag12.xml><?xml version="1.0" encoding="utf-8"?>
<p:tagLst xmlns:a="http://schemas.openxmlformats.org/drawingml/2006/main" xmlns:r="http://schemas.openxmlformats.org/officeDocument/2006/relationships" xmlns:p="http://schemas.openxmlformats.org/presentationml/2006/main">
  <p:tag name="FONTWEIGHT:3:2:0" val="5"/>
  <p:tag name="FONTWEIGHT:3:3:0" val="5"/>
  <p:tag name="FONTWEIGHT:4:0:0" val="5"/>
  <p:tag name="FONTWEIGHT:19:0:0" val="5"/>
  <p:tag name="FONTWEIGHT:3:0:0" val="5"/>
  <p:tag name="FONTWEIGHT:3:1:0" val="5"/>
  <p:tag name="FONTWEIGHT:3:4:0" val="5"/>
</p:tagLst>
</file>

<file path=ppt/tags/tag13.xml><?xml version="1.0" encoding="utf-8"?>
<p:tagLst xmlns:a="http://schemas.openxmlformats.org/drawingml/2006/main" xmlns:r="http://schemas.openxmlformats.org/officeDocument/2006/relationships" xmlns:p="http://schemas.openxmlformats.org/presentationml/2006/main">
  <p:tag name="FONTWEIGHT:3:0:0" val="5"/>
  <p:tag name="FONTWEIGHT:11:0:0" val="5"/>
  <p:tag name="FONTWEIGHT:2:0:0" val="5"/>
  <p:tag name="FONTWEIGHT:2:1:0" val="5"/>
  <p:tag name="FONTWEIGHT:2:2:0" val="5"/>
  <p:tag name="FONTWEIGHT:2:3:0" val="5"/>
  <p:tag name="FONTWEIGHT:2:4:0" val="5"/>
</p:tagLst>
</file>

<file path=ppt/tags/tag14.xml><?xml version="1.0" encoding="utf-8"?>
<p:tagLst xmlns:a="http://schemas.openxmlformats.org/drawingml/2006/main" xmlns:r="http://schemas.openxmlformats.org/officeDocument/2006/relationships" xmlns:p="http://schemas.openxmlformats.org/presentationml/2006/main">
  <p:tag name="FONTWEIGHT:3:0:0" val="5"/>
  <p:tag name="FONTWEIGHT:11:0:0" val="5"/>
  <p:tag name="FONTWEIGHT:2:0:0" val="5"/>
  <p:tag name="FONTWEIGHT:2:1:0" val="5"/>
  <p:tag name="FONTWEIGHT:2:2:0" val="5"/>
  <p:tag name="FONTWEIGHT:2:3:0" val="5"/>
  <p:tag name="FONTWEIGHT:2:4:0" val="5"/>
</p:tagLst>
</file>

<file path=ppt/tags/tag15.xml><?xml version="1.0" encoding="utf-8"?>
<p:tagLst xmlns:a="http://schemas.openxmlformats.org/drawingml/2006/main" xmlns:r="http://schemas.openxmlformats.org/officeDocument/2006/relationships" xmlns:p="http://schemas.openxmlformats.org/presentationml/2006/main">
  <p:tag name="FONTWEIGHT:3:0:0" val="5"/>
  <p:tag name="FONTWEIGHT:14:0:0" val="5"/>
  <p:tag name="FONTWEIGHT:11:0:0" val="5"/>
  <p:tag name="FONTWEIGHT:2:0:0" val="5"/>
  <p:tag name="FONTWEIGHT:2:1:0" val="5"/>
  <p:tag name="FONTWEIGHT:2:2:0" val="5"/>
  <p:tag name="FONTWEIGHT:2:3:0" val="5"/>
  <p:tag name="FONTWEIGHT:2:4:0" val="5"/>
</p:tagLst>
</file>

<file path=ppt/tags/tag16.xml><?xml version="1.0" encoding="utf-8"?>
<p:tagLst xmlns:a="http://schemas.openxmlformats.org/drawingml/2006/main" xmlns:r="http://schemas.openxmlformats.org/officeDocument/2006/relationships" xmlns:p="http://schemas.openxmlformats.org/presentationml/2006/main">
  <p:tag name="FONTWEIGHT:9:0:0" val="5"/>
  <p:tag name="FONTWEIGHT:3:0:0" val="5"/>
  <p:tag name="FONTWEIGHT:2:0:0" val="5"/>
  <p:tag name="FONTWEIGHT:2:1:0" val="5"/>
  <p:tag name="FONTWEIGHT:2:2:0" val="5"/>
  <p:tag name="FONTWEIGHT:2:3:0" val="5"/>
  <p:tag name="FONTWEIGHT:2:4:0" val="5"/>
</p:tagLst>
</file>

<file path=ppt/tags/tag17.xml><?xml version="1.0" encoding="utf-8"?>
<p:tagLst xmlns:a="http://schemas.openxmlformats.org/drawingml/2006/main" xmlns:r="http://schemas.openxmlformats.org/officeDocument/2006/relationships" xmlns:p="http://schemas.openxmlformats.org/presentationml/2006/main">
  <p:tag name="FONTWEIGHT:25:0:0" val="8"/>
</p:tagLst>
</file>

<file path=ppt/tags/tag2.xml><?xml version="1.0" encoding="utf-8"?>
<p:tagLst xmlns:a="http://schemas.openxmlformats.org/drawingml/2006/main" xmlns:r="http://schemas.openxmlformats.org/officeDocument/2006/relationships" xmlns:p="http://schemas.openxmlformats.org/presentationml/2006/main">
  <p:tag name="FONTWEIGHT:9:0:0" val="5"/>
  <p:tag name="FONTWEIGHT:8:0:0" val="5"/>
  <p:tag name="FONTWEIGHT:15:0:1" val="5"/>
  <p:tag name="FONTWEIGHT:15:0:0" val="5"/>
</p:tagLst>
</file>

<file path=ppt/tags/tag3.xml><?xml version="1.0" encoding="utf-8"?>
<p:tagLst xmlns:a="http://schemas.openxmlformats.org/drawingml/2006/main" xmlns:r="http://schemas.openxmlformats.org/officeDocument/2006/relationships" xmlns:p="http://schemas.openxmlformats.org/presentationml/2006/main">
  <p:tag name="FONTWEIGHT:15:0:0" val="8"/>
  <p:tag name="FONTWEIGHT:17:0:0" val="5"/>
</p:tagLst>
</file>

<file path=ppt/tags/tag4.xml><?xml version="1.0" encoding="utf-8"?>
<p:tagLst xmlns:a="http://schemas.openxmlformats.org/drawingml/2006/main" xmlns:r="http://schemas.openxmlformats.org/officeDocument/2006/relationships" xmlns:p="http://schemas.openxmlformats.org/presentationml/2006/main">
  <p:tag name="FONTWEIGHT:17:0:1" val="5"/>
  <p:tag name="FONTWEIGHT:15:0:0" val="8"/>
  <p:tag name="FONTWEIGHT:17:0:2" val="5"/>
  <p:tag name="FONTWEIGHT:17:0:0" val="5"/>
</p:tagLst>
</file>

<file path=ppt/tags/tag5.xml><?xml version="1.0" encoding="utf-8"?>
<p:tagLst xmlns:a="http://schemas.openxmlformats.org/drawingml/2006/main" xmlns:r="http://schemas.openxmlformats.org/officeDocument/2006/relationships" xmlns:p="http://schemas.openxmlformats.org/presentationml/2006/main">
  <p:tag name="FONTWEIGHT:15:0:0" val="8"/>
</p:tagLst>
</file>

<file path=ppt/tags/tag6.xml><?xml version="1.0" encoding="utf-8"?>
<p:tagLst xmlns:a="http://schemas.openxmlformats.org/drawingml/2006/main" xmlns:r="http://schemas.openxmlformats.org/officeDocument/2006/relationships" xmlns:p="http://schemas.openxmlformats.org/presentationml/2006/main">
  <p:tag name="FONTWEIGHT:19:0:0" val="5"/>
  <p:tag name="FONTWEIGHT:17:0:1" val="8"/>
  <p:tag name="FONTWEIGHT:17:0:0" val="8"/>
</p:tagLst>
</file>

<file path=ppt/tags/tag7.xml><?xml version="1.0" encoding="utf-8"?>
<p:tagLst xmlns:a="http://schemas.openxmlformats.org/drawingml/2006/main" xmlns:r="http://schemas.openxmlformats.org/officeDocument/2006/relationships" xmlns:p="http://schemas.openxmlformats.org/presentationml/2006/main">
  <p:tag name="FONTWEIGHT:15:0:0" val="8"/>
</p:tagLst>
</file>

<file path=ppt/tags/tag8.xml><?xml version="1.0" encoding="utf-8"?>
<p:tagLst xmlns:a="http://schemas.openxmlformats.org/drawingml/2006/main" xmlns:r="http://schemas.openxmlformats.org/officeDocument/2006/relationships" xmlns:p="http://schemas.openxmlformats.org/presentationml/2006/main">
  <p:tag name="FONTWEIGHT:24:0:0" val="5"/>
</p:tagLst>
</file>

<file path=ppt/tags/tag9.xml><?xml version="1.0" encoding="utf-8"?>
<p:tagLst xmlns:a="http://schemas.openxmlformats.org/drawingml/2006/main" xmlns:r="http://schemas.openxmlformats.org/officeDocument/2006/relationships" xmlns:p="http://schemas.openxmlformats.org/presentationml/2006/main">
  <p:tag name="FONTWEIGHT:3:2:0" val="5"/>
  <p:tag name="FONTWEIGHT:3:3:0" val="5"/>
  <p:tag name="FONTWEIGHT:3:0:0" val="5"/>
  <p:tag name="FONTWEIGHT:3:1:0" val="5"/>
  <p:tag name="FONTWEIGHT:14:1:0" val="6"/>
  <p:tag name="FONTWEIGHT:14:1:1" val="6"/>
  <p:tag name="FONTWEIGHT:14:1:2" val="6"/>
  <p:tag name="FONTWEIGHT:14:1:3" val="6"/>
  <p:tag name="FONTWEIGHT:3:4:0" val="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paper">
  <a:themeElements>
    <a:clrScheme name="Whitepaper">
      <a:dk1>
        <a:srgbClr val="000000"/>
      </a:dk1>
      <a:lt1>
        <a:srgbClr val="FFFFFF"/>
      </a:lt1>
      <a:dk2>
        <a:srgbClr val="171C23"/>
      </a:dk2>
      <a:lt2>
        <a:srgbClr val="F7FCFC"/>
      </a:lt2>
      <a:accent1>
        <a:srgbClr val="42C3C9"/>
      </a:accent1>
      <a:accent2>
        <a:srgbClr val="FFC94A"/>
      </a:accent2>
      <a:accent3>
        <a:srgbClr val="F2494B"/>
      </a:accent3>
      <a:accent4>
        <a:srgbClr val="FF7B43"/>
      </a:accent4>
      <a:accent5>
        <a:srgbClr val="775E9E"/>
      </a:accent5>
      <a:accent6>
        <a:srgbClr val="C1408A"/>
      </a:accent6>
      <a:hlink>
        <a:srgbClr val="2D83D8"/>
      </a:hlink>
      <a:folHlink>
        <a:srgbClr val="C1408A"/>
      </a:folHlink>
    </a:clrScheme>
    <a:fontScheme name="Whitepaper">
      <a:majorFont>
        <a:latin typeface="Open Sans"/>
        <a:ea typeface=""/>
        <a:cs typeface=""/>
      </a:majorFont>
      <a:minorFont>
        <a:latin typeface="Open Sans"/>
        <a:ea typeface=""/>
        <a:cs typeface=""/>
      </a:minorFont>
    </a:fontScheme>
    <a:fmtScheme name="Whitepap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a:noFill/>
          <a:prstDash val="solid"/>
        </a:ln>
        <a:ln w="25400" cap="flat">
          <a:solidFill>
            <a:schemeClr val="phClr"/>
          </a:solidFill>
          <a:prstDash val="solid"/>
        </a:ln>
        <a:ln w="381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blipFill dpi="0" rotWithShape="1">
          <a:blip xmlns:r="http://schemas.openxmlformats.org/officeDocument/2006/relationships" r:embed="rId1">
            <a:duotone>
              <a:schemeClr val="phClr">
                <a:shade val="10000"/>
                <a:satMod val="400000"/>
              </a:schemeClr>
              <a:schemeClr val="phClr">
                <a:tint val="90000"/>
                <a:satMod val="200000"/>
              </a:schemeClr>
            </a:duotone>
          </a:blip>
          <a:tile tx="0" ty="0" sx="100000" sy="100000" algn="tl"/>
        </a:blipFill>
        <a:gradFill rotWithShape="1">
          <a:gsLst>
            <a:gs pos="0">
              <a:schemeClr val="phClr">
                <a:tint val="80000"/>
                <a:satMod val="300000"/>
              </a:schemeClr>
            </a:gs>
            <a:gs pos="100000">
              <a:schemeClr val="phClr">
                <a:shade val="60000"/>
                <a:satMod val="200000"/>
              </a:schemeClr>
            </a:gs>
          </a:gsLst>
          <a:path path="circle">
            <a:fillToRect l="50000" t="50000" r="50000" b="50000"/>
          </a:path>
        </a:gradFill>
      </a:bgFillStyleLst>
    </a:fmtScheme>
  </a:themeElements>
  <a:objectDefaults>
    <a:spDef>
      <a:spPr/>
      <a:bodyPr vert="horz" rtlCol="0" anchor="ctr"/>
      <a:lstStyle>
        <a:lvl1pPr lvl="0" algn="ctr"/>
      </a:lstStyle>
      <a:style>
        <a:lnRef idx="0">
          <a:scrgbClr r="0" g="0" b="0"/>
        </a:lnRef>
        <a:fillRef idx="1">
          <a:schemeClr val="accent1"/>
        </a:fillRef>
        <a:effectRef idx="0">
          <a:schemeClr val="accent1"/>
        </a:effectRef>
        <a:fontRef idx="none"/>
      </a:style>
    </a:spDef>
    <a:lnDef>
      <a:spPr>
        <a:ln w="19050" cap="flat">
          <a:solidFill>
            <a:schemeClr val="accent1">
              <a:lumMod val="75000"/>
            </a:schemeClr>
          </a:solidFill>
          <a:prstDash val="solid"/>
          <a:round/>
        </a:ln>
      </a:spPr>
      <a:bodyPr vert="horz" rtlCol="0" anchor="ctr"/>
      <a:lstStyle>
        <a:lvl1pPr lvl="0" algn="ctr"/>
      </a:lstStyle>
    </a:lnDef>
  </a:objectDefaults>
  <a:extraClrSchemeLst/>
</a:theme>
</file>

<file path=ppt/theme/theme2.xml><?xml version="1.0" encoding="utf-8"?>
<a:theme xmlns:a="http://schemas.openxmlformats.org/drawingml/2006/main" name="Whitepaper">
  <a:themeElements>
    <a:clrScheme name="Whitepaper">
      <a:dk1>
        <a:srgbClr val="000000"/>
      </a:dk1>
      <a:lt1>
        <a:srgbClr val="FFFFFF"/>
      </a:lt1>
      <a:dk2>
        <a:srgbClr val="171C23"/>
      </a:dk2>
      <a:lt2>
        <a:srgbClr val="F7FCFC"/>
      </a:lt2>
      <a:accent1>
        <a:srgbClr val="42C3C9"/>
      </a:accent1>
      <a:accent2>
        <a:srgbClr val="FFC94A"/>
      </a:accent2>
      <a:accent3>
        <a:srgbClr val="F2494B"/>
      </a:accent3>
      <a:accent4>
        <a:srgbClr val="FF7B43"/>
      </a:accent4>
      <a:accent5>
        <a:srgbClr val="775E9E"/>
      </a:accent5>
      <a:accent6>
        <a:srgbClr val="C1408A"/>
      </a:accent6>
      <a:hlink>
        <a:srgbClr val="2D83D8"/>
      </a:hlink>
      <a:folHlink>
        <a:srgbClr val="C1408A"/>
      </a:folHlink>
    </a:clrScheme>
    <a:fontScheme name="Whitepaper">
      <a:majorFont>
        <a:latin typeface="Open Sans"/>
        <a:ea typeface=""/>
        <a:cs typeface=""/>
      </a:majorFont>
      <a:minorFont>
        <a:latin typeface="Open Sans"/>
        <a:ea typeface=""/>
        <a:cs typeface=""/>
      </a:minorFont>
    </a:fontScheme>
    <a:fmtScheme name="Whitepap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a:noFill/>
          <a:prstDash val="solid"/>
        </a:ln>
        <a:ln w="25400" cap="flat">
          <a:solidFill>
            <a:schemeClr val="phClr"/>
          </a:solidFill>
          <a:prstDash val="solid"/>
        </a:ln>
        <a:ln w="381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blipFill dpi="0" rotWithShape="1">
          <a:blip xmlns:r="http://schemas.openxmlformats.org/officeDocument/2006/relationships" r:embed="rId1">
            <a:duotone>
              <a:schemeClr val="phClr">
                <a:shade val="10000"/>
                <a:satMod val="400000"/>
              </a:schemeClr>
              <a:schemeClr val="phClr">
                <a:tint val="90000"/>
                <a:satMod val="200000"/>
              </a:schemeClr>
            </a:duotone>
          </a:blip>
          <a:tile tx="0" ty="0" sx="100000" sy="100000" algn="tl"/>
        </a:blipFill>
        <a:gradFill rotWithShape="1">
          <a:gsLst>
            <a:gs pos="0">
              <a:schemeClr val="phClr">
                <a:tint val="80000"/>
                <a:satMod val="300000"/>
              </a:schemeClr>
            </a:gs>
            <a:gs pos="100000">
              <a:schemeClr val="phClr">
                <a:shade val="60000"/>
                <a:satMod val="200000"/>
              </a:schemeClr>
            </a:gs>
          </a:gsLst>
          <a:path path="circle">
            <a:fillToRect l="50000" t="50000" r="50000" b="50000"/>
          </a:path>
        </a:gradFill>
      </a:bgFillStyleLst>
    </a:fmtScheme>
  </a:themeElements>
  <a:objectDefaults>
    <a:spDef>
      <a:spPr/>
      <a:bodyPr vert="horz" rtlCol="0" anchor="ctr"/>
      <a:lstStyle>
        <a:lvl1pPr lvl="0" algn="ctr"/>
      </a:lstStyle>
      <a:style>
        <a:lnRef idx="0">
          <a:scrgbClr r="0" g="0" b="0"/>
        </a:lnRef>
        <a:fillRef idx="1">
          <a:schemeClr val="accent1"/>
        </a:fillRef>
        <a:effectRef idx="0">
          <a:schemeClr val="accent1"/>
        </a:effectRef>
        <a:fontRef idx="none"/>
      </a:style>
    </a:spDef>
    <a:lnDef>
      <a:spPr>
        <a:ln w="19050" cap="flat">
          <a:solidFill>
            <a:schemeClr val="accent1">
              <a:lumMod val="75000"/>
            </a:schemeClr>
          </a:solidFill>
          <a:prstDash val="solid"/>
          <a:round/>
        </a:ln>
      </a:spPr>
      <a:bodyPr vert="horz" rtlCol="0" anchor="ctr"/>
      <a:lstStyle>
        <a:lvl1pPr lvl="0" algn="ctr"/>
      </a:lstStyle>
    </a:lnDef>
  </a:objectDefaults>
  <a:extraClrSchemeLst/>
</a:theme>
</file>

<file path=docProps/app.xml><?xml version="1.0" encoding="utf-8"?>
<Properties xmlns="http://schemas.openxmlformats.org/officeDocument/2006/extended-properties" xmlns:vt="http://schemas.openxmlformats.org/officeDocument/2006/docPropsVTypes">
  <TotalTime>2100</TotalTime>
  <Words>408</Words>
  <Application>Microsoft Office PowerPoint</Application>
  <PresentationFormat>On-screen Show (16:9)</PresentationFormat>
  <Paragraphs>40</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Zoho Puvi</vt:lpstr>
      <vt:lpstr>Zoho Puvi-demi_bold</vt:lpstr>
      <vt:lpstr>Arial</vt:lpstr>
      <vt:lpstr>Zoho Puvi-heavy</vt:lpstr>
      <vt:lpstr>Zoho Puvi-medium</vt:lpstr>
      <vt:lpstr>Open Sans</vt:lpstr>
      <vt:lpstr>Wingdings</vt:lpstr>
      <vt:lpstr>Montserrat</vt:lpstr>
      <vt:lpstr>Whitepaper</vt:lpstr>
      <vt:lpstr> NeonRed</vt:lpstr>
      <vt:lpstr>SRM Institute of Science and Technology,Vadapalani.</vt:lpstr>
      <vt:lpstr>Deal with NSE in Cliq!</vt:lpstr>
      <vt:lpstr>PowerPoint Presentation</vt:lpstr>
      <vt:lpstr>Audience and Businesses </vt:lpstr>
      <vt:lpstr>-&gt;Get live price of the desired stock  -&gt;Get live portfolio of the user  -&gt;Place order to buy stocks  -&gt;Place order to sell stocks  -&gt;Track the status of placed orders  -&gt;Maintain a watchlist of stocks  -&gt; Cancel Order</vt:lpstr>
      <vt:lpstr>PowerPoint Presentation</vt:lpstr>
      <vt:lpstr>The Look</vt:lpstr>
      <vt:lpstr>PowerPoint Presentation</vt:lpstr>
      <vt:lpstr>  1. Market Eye (Bot)            Immediate help such as getting the live price of the stock.   2. Angel One Panel            Detailed help such as getting placed order details.   3. Datastore help such as getting placed order details   4. Message action &amp; Cache          </vt:lpstr>
      <vt:lpstr>PowerPoint Presentation</vt:lpstr>
      <vt:lpstr>AngleOne</vt:lpstr>
      <vt:lpstr>PowerPoint Presentation</vt:lpstr>
      <vt:lpstr>PowerPoint Presentation</vt:lpstr>
      <vt:lpstr>PowerPoint Presentation</vt:lpstr>
    </vt:vector>
  </TitlesOfParts>
  <Company>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KAMLESH J V K</cp:lastModifiedBy>
  <cp:revision>23</cp:revision>
  <dcterms:created xsi:type="dcterms:W3CDTF">2022-11-04T03:15:39Z</dcterms:created>
  <dcterms:modified xsi:type="dcterms:W3CDTF">2024-09-21T04:50:18Z</dcterms:modified>
</cp:coreProperties>
</file>